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22"/>
  </p:notesMasterIdLst>
  <p:handoutMasterIdLst>
    <p:handoutMasterId r:id="rId23"/>
  </p:handoutMasterIdLst>
  <p:sldIdLst>
    <p:sldId id="2147477385" r:id="rId10"/>
    <p:sldId id="2147477388" r:id="rId11"/>
    <p:sldId id="2147477394" r:id="rId12"/>
    <p:sldId id="2147477391" r:id="rId13"/>
    <p:sldId id="2147477392" r:id="rId14"/>
    <p:sldId id="2147477395" r:id="rId15"/>
    <p:sldId id="2147477396" r:id="rId16"/>
    <p:sldId id="2147477397" r:id="rId17"/>
    <p:sldId id="2147477399" r:id="rId18"/>
    <p:sldId id="2147477400" r:id="rId19"/>
    <p:sldId id="2147477285" r:id="rId20"/>
    <p:sldId id="2147477384" r:id="rId21"/>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147477385"/>
            <p14:sldId id="2147477388"/>
            <p14:sldId id="2147477394"/>
            <p14:sldId id="2147477391"/>
            <p14:sldId id="2147477392"/>
            <p14:sldId id="2147477395"/>
            <p14:sldId id="2147477396"/>
            <p14:sldId id="2147477397"/>
            <p14:sldId id="2147477399"/>
            <p14:sldId id="2147477400"/>
          </p14:sldIdLst>
        </p14:section>
        <p14:section name="Summary" id="{9560B6D6-55B3-4C59-A354-8B51072ABE61}">
          <p14:sldIdLst>
            <p14:sldId id="2147477285"/>
          </p14:sldIdLst>
        </p14:section>
        <p14:section name="Resources" id="{23D66856-C01F-4C91-A681-EBD31A57918F}">
          <p14:sldIdLst>
            <p14:sldId id="214747738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FD0B05-E93A-453E-96E0-DD3E5D67C30F}" v="104" dt="2023-02-03T17:18:37.2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385" autoAdjust="0"/>
  </p:normalViewPr>
  <p:slideViewPr>
    <p:cSldViewPr snapToGrid="0">
      <p:cViewPr varScale="1">
        <p:scale>
          <a:sx n="55" d="100"/>
          <a:sy n="55" d="100"/>
        </p:scale>
        <p:origin x="516" y="32"/>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3.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2.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2.xml"/><Relationship Id="rId24"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5.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F1FD0B05-E93A-453E-96E0-DD3E5D67C30F}"/>
    <pc:docChg chg="undo custSel addSld delSld modSld delSection modSection">
      <pc:chgData name="Bob Ward" userId="6da7c2dd-8e2e-469f-a216-c384312e2a2d" providerId="ADAL" clId="{F1FD0B05-E93A-453E-96E0-DD3E5D67C30F}" dt="2023-02-03T17:18:37.207" v="1287"/>
      <pc:docMkLst>
        <pc:docMk/>
      </pc:docMkLst>
      <pc:sldChg chg="del mod modShow">
        <pc:chgData name="Bob Ward" userId="6da7c2dd-8e2e-469f-a216-c384312e2a2d" providerId="ADAL" clId="{F1FD0B05-E93A-453E-96E0-DD3E5D67C30F}" dt="2023-01-24T17:48:36.451" v="485" actId="47"/>
        <pc:sldMkLst>
          <pc:docMk/>
          <pc:sldMk cId="3361306358" sldId="2076137339"/>
        </pc:sldMkLst>
      </pc:sldChg>
      <pc:sldChg chg="del">
        <pc:chgData name="Bob Ward" userId="6da7c2dd-8e2e-469f-a216-c384312e2a2d" providerId="ADAL" clId="{F1FD0B05-E93A-453E-96E0-DD3E5D67C30F}" dt="2023-01-24T17:23:49.207" v="1" actId="47"/>
        <pc:sldMkLst>
          <pc:docMk/>
          <pc:sldMk cId="2651755647" sldId="2076138386"/>
        </pc:sldMkLst>
      </pc:sldChg>
      <pc:sldChg chg="modSp add del mod modTransition">
        <pc:chgData name="Bob Ward" userId="6da7c2dd-8e2e-469f-a216-c384312e2a2d" providerId="ADAL" clId="{F1FD0B05-E93A-453E-96E0-DD3E5D67C30F}" dt="2023-01-29T19:40:47.221" v="1215" actId="20577"/>
        <pc:sldMkLst>
          <pc:docMk/>
          <pc:sldMk cId="561508236" sldId="2147477285"/>
        </pc:sldMkLst>
        <pc:spChg chg="mod">
          <ac:chgData name="Bob Ward" userId="6da7c2dd-8e2e-469f-a216-c384312e2a2d" providerId="ADAL" clId="{F1FD0B05-E93A-453E-96E0-DD3E5D67C30F}" dt="2023-01-29T19:40:47.221" v="1215" actId="20577"/>
          <ac:spMkLst>
            <pc:docMk/>
            <pc:sldMk cId="561508236" sldId="2147477285"/>
            <ac:spMk id="3" creationId="{E9AE23EC-62A6-0F44-976B-447F233FC001}"/>
          </ac:spMkLst>
        </pc:spChg>
      </pc:sldChg>
      <pc:sldChg chg="del">
        <pc:chgData name="Bob Ward" userId="6da7c2dd-8e2e-469f-a216-c384312e2a2d" providerId="ADAL" clId="{F1FD0B05-E93A-453E-96E0-DD3E5D67C30F}" dt="2023-01-24T17:24:42.196" v="34" actId="47"/>
        <pc:sldMkLst>
          <pc:docMk/>
          <pc:sldMk cId="2619705641" sldId="2147477377"/>
        </pc:sldMkLst>
      </pc:sldChg>
      <pc:sldChg chg="addSp delSp modSp add del mod modAnim modNotesTx">
        <pc:chgData name="Bob Ward" userId="6da7c2dd-8e2e-469f-a216-c384312e2a2d" providerId="ADAL" clId="{F1FD0B05-E93A-453E-96E0-DD3E5D67C30F}" dt="2023-01-29T02:23:18.352" v="1188" actId="1076"/>
        <pc:sldMkLst>
          <pc:docMk/>
          <pc:sldMk cId="1819996943" sldId="2147477384"/>
        </pc:sldMkLst>
        <pc:spChg chg="add mod">
          <ac:chgData name="Bob Ward" userId="6da7c2dd-8e2e-469f-a216-c384312e2a2d" providerId="ADAL" clId="{F1FD0B05-E93A-453E-96E0-DD3E5D67C30F}" dt="2023-01-28T18:05:41.511" v="1072" actId="20577"/>
          <ac:spMkLst>
            <pc:docMk/>
            <pc:sldMk cId="1819996943" sldId="2147477384"/>
            <ac:spMk id="2" creationId="{D01CC37A-4B40-F185-05AE-35F678DA4FBF}"/>
          </ac:spMkLst>
        </pc:spChg>
        <pc:spChg chg="mod">
          <ac:chgData name="Bob Ward" userId="6da7c2dd-8e2e-469f-a216-c384312e2a2d" providerId="ADAL" clId="{F1FD0B05-E93A-453E-96E0-DD3E5D67C30F}" dt="2023-01-25T20:22:36.789" v="882" actId="1076"/>
          <ac:spMkLst>
            <pc:docMk/>
            <pc:sldMk cId="1819996943" sldId="2147477384"/>
            <ac:spMk id="3" creationId="{037314CC-2574-B744-A4AA-404B806704E9}"/>
          </ac:spMkLst>
        </pc:spChg>
        <pc:spChg chg="add mod">
          <ac:chgData name="Bob Ward" userId="6da7c2dd-8e2e-469f-a216-c384312e2a2d" providerId="ADAL" clId="{F1FD0B05-E93A-453E-96E0-DD3E5D67C30F}" dt="2023-01-28T18:04:52.465" v="1055" actId="1076"/>
          <ac:spMkLst>
            <pc:docMk/>
            <pc:sldMk cId="1819996943" sldId="2147477384"/>
            <ac:spMk id="4" creationId="{1137C309-B6DD-3721-C744-45F7B142AE35}"/>
          </ac:spMkLst>
        </pc:spChg>
        <pc:spChg chg="add del mod">
          <ac:chgData name="Bob Ward" userId="6da7c2dd-8e2e-469f-a216-c384312e2a2d" providerId="ADAL" clId="{F1FD0B05-E93A-453E-96E0-DD3E5D67C30F}" dt="2023-01-28T18:05:41.755" v="1073" actId="478"/>
          <ac:spMkLst>
            <pc:docMk/>
            <pc:sldMk cId="1819996943" sldId="2147477384"/>
            <ac:spMk id="6" creationId="{6413952F-8274-7644-6CE7-6D4360D9CD15}"/>
          </ac:spMkLst>
        </pc:spChg>
        <pc:spChg chg="mod">
          <ac:chgData name="Bob Ward" userId="6da7c2dd-8e2e-469f-a216-c384312e2a2d" providerId="ADAL" clId="{F1FD0B05-E93A-453E-96E0-DD3E5D67C30F}" dt="2023-01-28T18:05:38.616" v="1064" actId="14100"/>
          <ac:spMkLst>
            <pc:docMk/>
            <pc:sldMk cId="1819996943" sldId="2147477384"/>
            <ac:spMk id="8" creationId="{C4A73355-F9B1-E5B8-DF1D-CF264B5E0D7D}"/>
          </ac:spMkLst>
        </pc:spChg>
        <pc:spChg chg="mod">
          <ac:chgData name="Bob Ward" userId="6da7c2dd-8e2e-469f-a216-c384312e2a2d" providerId="ADAL" clId="{F1FD0B05-E93A-453E-96E0-DD3E5D67C30F}" dt="2023-01-25T20:22:25.702" v="879" actId="1076"/>
          <ac:spMkLst>
            <pc:docMk/>
            <pc:sldMk cId="1819996943" sldId="2147477384"/>
            <ac:spMk id="9" creationId="{B48BC50B-EF73-C8F7-C599-913420EE057F}"/>
          </ac:spMkLst>
        </pc:spChg>
        <pc:spChg chg="mod">
          <ac:chgData name="Bob Ward" userId="6da7c2dd-8e2e-469f-a216-c384312e2a2d" providerId="ADAL" clId="{F1FD0B05-E93A-453E-96E0-DD3E5D67C30F}" dt="2023-01-28T18:05:38.616" v="1064" actId="14100"/>
          <ac:spMkLst>
            <pc:docMk/>
            <pc:sldMk cId="1819996943" sldId="2147477384"/>
            <ac:spMk id="10" creationId="{6053897E-8FB2-1F24-C3FF-A1DDBCB4C4FB}"/>
          </ac:spMkLst>
        </pc:spChg>
        <pc:spChg chg="mod">
          <ac:chgData name="Bob Ward" userId="6da7c2dd-8e2e-469f-a216-c384312e2a2d" providerId="ADAL" clId="{F1FD0B05-E93A-453E-96E0-DD3E5D67C30F}" dt="2023-01-28T18:05:38.616" v="1064" actId="14100"/>
          <ac:spMkLst>
            <pc:docMk/>
            <pc:sldMk cId="1819996943" sldId="2147477384"/>
            <ac:spMk id="11" creationId="{893835A9-C37E-5C2B-BD53-8233D7FD3DE2}"/>
          </ac:spMkLst>
        </pc:spChg>
        <pc:spChg chg="mod">
          <ac:chgData name="Bob Ward" userId="6da7c2dd-8e2e-469f-a216-c384312e2a2d" providerId="ADAL" clId="{F1FD0B05-E93A-453E-96E0-DD3E5D67C30F}" dt="2023-01-28T18:05:38.616" v="1064" actId="14100"/>
          <ac:spMkLst>
            <pc:docMk/>
            <pc:sldMk cId="1819996943" sldId="2147477384"/>
            <ac:spMk id="12" creationId="{DB8C9564-135B-1F4D-7BB1-AA15DA9672F4}"/>
          </ac:spMkLst>
        </pc:spChg>
        <pc:spChg chg="mod">
          <ac:chgData name="Bob Ward" userId="6da7c2dd-8e2e-469f-a216-c384312e2a2d" providerId="ADAL" clId="{F1FD0B05-E93A-453E-96E0-DD3E5D67C30F}" dt="2023-01-25T20:22:25.702" v="879" actId="1076"/>
          <ac:spMkLst>
            <pc:docMk/>
            <pc:sldMk cId="1819996943" sldId="2147477384"/>
            <ac:spMk id="13" creationId="{B665BBF8-0D4B-5FBC-DF49-934CC9B3BFBF}"/>
          </ac:spMkLst>
        </pc:spChg>
        <pc:spChg chg="mod">
          <ac:chgData name="Bob Ward" userId="6da7c2dd-8e2e-469f-a216-c384312e2a2d" providerId="ADAL" clId="{F1FD0B05-E93A-453E-96E0-DD3E5D67C30F}" dt="2023-01-28T18:05:38.616" v="1064" actId="14100"/>
          <ac:spMkLst>
            <pc:docMk/>
            <pc:sldMk cId="1819996943" sldId="2147477384"/>
            <ac:spMk id="14" creationId="{8B1E6DD2-F555-6C9C-88FF-6D6A21496543}"/>
          </ac:spMkLst>
        </pc:spChg>
        <pc:spChg chg="mod">
          <ac:chgData name="Bob Ward" userId="6da7c2dd-8e2e-469f-a216-c384312e2a2d" providerId="ADAL" clId="{F1FD0B05-E93A-453E-96E0-DD3E5D67C30F}" dt="2023-01-25T20:22:25.702" v="879" actId="1076"/>
          <ac:spMkLst>
            <pc:docMk/>
            <pc:sldMk cId="1819996943" sldId="2147477384"/>
            <ac:spMk id="15" creationId="{F1062210-B309-A340-A0D7-BF1A8A8875F8}"/>
          </ac:spMkLst>
        </pc:spChg>
        <pc:spChg chg="mod">
          <ac:chgData name="Bob Ward" userId="6da7c2dd-8e2e-469f-a216-c384312e2a2d" providerId="ADAL" clId="{F1FD0B05-E93A-453E-96E0-DD3E5D67C30F}" dt="2023-01-25T20:22:25.702" v="879" actId="1076"/>
          <ac:spMkLst>
            <pc:docMk/>
            <pc:sldMk cId="1819996943" sldId="2147477384"/>
            <ac:spMk id="16" creationId="{8E5DD4BE-44B6-55F9-4C40-CDAB1BA603F6}"/>
          </ac:spMkLst>
        </pc:spChg>
        <pc:spChg chg="mod">
          <ac:chgData name="Bob Ward" userId="6da7c2dd-8e2e-469f-a216-c384312e2a2d" providerId="ADAL" clId="{F1FD0B05-E93A-453E-96E0-DD3E5D67C30F}" dt="2023-01-29T02:23:18.352" v="1188" actId="1076"/>
          <ac:spMkLst>
            <pc:docMk/>
            <pc:sldMk cId="1819996943" sldId="2147477384"/>
            <ac:spMk id="17" creationId="{BE90B9BB-A15E-3AD7-7536-112B0949A03B}"/>
          </ac:spMkLst>
        </pc:spChg>
        <pc:spChg chg="mod">
          <ac:chgData name="Bob Ward" userId="6da7c2dd-8e2e-469f-a216-c384312e2a2d" providerId="ADAL" clId="{F1FD0B05-E93A-453E-96E0-DD3E5D67C30F}" dt="2023-01-25T20:22:25.702" v="879" actId="1076"/>
          <ac:spMkLst>
            <pc:docMk/>
            <pc:sldMk cId="1819996943" sldId="2147477384"/>
            <ac:spMk id="18" creationId="{46F2CDD0-F08B-0606-B1CD-86C517F2AB7A}"/>
          </ac:spMkLst>
        </pc:spChg>
        <pc:spChg chg="mod">
          <ac:chgData name="Bob Ward" userId="6da7c2dd-8e2e-469f-a216-c384312e2a2d" providerId="ADAL" clId="{F1FD0B05-E93A-453E-96E0-DD3E5D67C30F}" dt="2023-01-25T20:22:25.702" v="879" actId="1076"/>
          <ac:spMkLst>
            <pc:docMk/>
            <pc:sldMk cId="1819996943" sldId="2147477384"/>
            <ac:spMk id="19" creationId="{6FB7B0F1-0EA7-7CF8-EA65-35851A356AEB}"/>
          </ac:spMkLst>
        </pc:spChg>
        <pc:spChg chg="mod">
          <ac:chgData name="Bob Ward" userId="6da7c2dd-8e2e-469f-a216-c384312e2a2d" providerId="ADAL" clId="{F1FD0B05-E93A-453E-96E0-DD3E5D67C30F}" dt="2023-01-28T18:05:38.616" v="1064" actId="14100"/>
          <ac:spMkLst>
            <pc:docMk/>
            <pc:sldMk cId="1819996943" sldId="2147477384"/>
            <ac:spMk id="21" creationId="{D7DC45B1-327A-909B-D86B-B90B2919CCA8}"/>
          </ac:spMkLst>
        </pc:spChg>
        <pc:spChg chg="mod">
          <ac:chgData name="Bob Ward" userId="6da7c2dd-8e2e-469f-a216-c384312e2a2d" providerId="ADAL" clId="{F1FD0B05-E93A-453E-96E0-DD3E5D67C30F}" dt="2023-01-25T20:22:25.702" v="879" actId="1076"/>
          <ac:spMkLst>
            <pc:docMk/>
            <pc:sldMk cId="1819996943" sldId="2147477384"/>
            <ac:spMk id="23" creationId="{8192B100-CBC7-5FB5-7AE1-6FB1B234DCD3}"/>
          </ac:spMkLst>
        </pc:spChg>
        <pc:spChg chg="mod">
          <ac:chgData name="Bob Ward" userId="6da7c2dd-8e2e-469f-a216-c384312e2a2d" providerId="ADAL" clId="{F1FD0B05-E93A-453E-96E0-DD3E5D67C30F}" dt="2023-01-25T20:22:25.702" v="879" actId="1076"/>
          <ac:spMkLst>
            <pc:docMk/>
            <pc:sldMk cId="1819996943" sldId="2147477384"/>
            <ac:spMk id="24" creationId="{C716C4E5-0877-5815-9B93-CE5E5F4ACE14}"/>
          </ac:spMkLst>
        </pc:spChg>
        <pc:spChg chg="mod">
          <ac:chgData name="Bob Ward" userId="6da7c2dd-8e2e-469f-a216-c384312e2a2d" providerId="ADAL" clId="{F1FD0B05-E93A-453E-96E0-DD3E5D67C30F}" dt="2023-01-25T20:22:25.702" v="879" actId="1076"/>
          <ac:spMkLst>
            <pc:docMk/>
            <pc:sldMk cId="1819996943" sldId="2147477384"/>
            <ac:spMk id="25" creationId="{B6A9C9FB-C46C-C32C-EDA4-2AE3B3173DC7}"/>
          </ac:spMkLst>
        </pc:spChg>
        <pc:spChg chg="mod">
          <ac:chgData name="Bob Ward" userId="6da7c2dd-8e2e-469f-a216-c384312e2a2d" providerId="ADAL" clId="{F1FD0B05-E93A-453E-96E0-DD3E5D67C30F}" dt="2023-01-28T18:05:38.616" v="1064" actId="14100"/>
          <ac:spMkLst>
            <pc:docMk/>
            <pc:sldMk cId="1819996943" sldId="2147477384"/>
            <ac:spMk id="26" creationId="{3AACAD60-AC49-6AE5-EA69-8CA2F3D69936}"/>
          </ac:spMkLst>
        </pc:spChg>
        <pc:spChg chg="mod">
          <ac:chgData name="Bob Ward" userId="6da7c2dd-8e2e-469f-a216-c384312e2a2d" providerId="ADAL" clId="{F1FD0B05-E93A-453E-96E0-DD3E5D67C30F}" dt="2023-01-25T20:22:25.702" v="879" actId="1076"/>
          <ac:spMkLst>
            <pc:docMk/>
            <pc:sldMk cId="1819996943" sldId="2147477384"/>
            <ac:spMk id="30" creationId="{994BC6ED-CE41-4574-69ED-F97BF9C4066F}"/>
          </ac:spMkLst>
        </pc:spChg>
        <pc:spChg chg="mod">
          <ac:chgData name="Bob Ward" userId="6da7c2dd-8e2e-469f-a216-c384312e2a2d" providerId="ADAL" clId="{F1FD0B05-E93A-453E-96E0-DD3E5D67C30F}" dt="2023-01-25T20:22:25.702" v="879" actId="1076"/>
          <ac:spMkLst>
            <pc:docMk/>
            <pc:sldMk cId="1819996943" sldId="2147477384"/>
            <ac:spMk id="31" creationId="{7E8D6E67-0642-B05B-B263-354507F88F63}"/>
          </ac:spMkLst>
        </pc:spChg>
        <pc:spChg chg="mod">
          <ac:chgData name="Bob Ward" userId="6da7c2dd-8e2e-469f-a216-c384312e2a2d" providerId="ADAL" clId="{F1FD0B05-E93A-453E-96E0-DD3E5D67C30F}" dt="2023-01-28T18:05:38.616" v="1064" actId="14100"/>
          <ac:spMkLst>
            <pc:docMk/>
            <pc:sldMk cId="1819996943" sldId="2147477384"/>
            <ac:spMk id="34" creationId="{B692F221-EBDE-628B-2563-CA577771FABA}"/>
          </ac:spMkLst>
        </pc:spChg>
        <pc:spChg chg="mod">
          <ac:chgData name="Bob Ward" userId="6da7c2dd-8e2e-469f-a216-c384312e2a2d" providerId="ADAL" clId="{F1FD0B05-E93A-453E-96E0-DD3E5D67C30F}" dt="2023-01-28T18:05:38.616" v="1064" actId="14100"/>
          <ac:spMkLst>
            <pc:docMk/>
            <pc:sldMk cId="1819996943" sldId="2147477384"/>
            <ac:spMk id="35" creationId="{921D1E30-7657-E7A2-2848-856DBE092753}"/>
          </ac:spMkLst>
        </pc:spChg>
        <pc:spChg chg="mod">
          <ac:chgData name="Bob Ward" userId="6da7c2dd-8e2e-469f-a216-c384312e2a2d" providerId="ADAL" clId="{F1FD0B05-E93A-453E-96E0-DD3E5D67C30F}" dt="2023-01-28T18:05:38.616" v="1064" actId="14100"/>
          <ac:spMkLst>
            <pc:docMk/>
            <pc:sldMk cId="1819996943" sldId="2147477384"/>
            <ac:spMk id="36" creationId="{51EC4190-B2F7-2E3B-FEEA-D7988575E81A}"/>
          </ac:spMkLst>
        </pc:spChg>
        <pc:spChg chg="mod">
          <ac:chgData name="Bob Ward" userId="6da7c2dd-8e2e-469f-a216-c384312e2a2d" providerId="ADAL" clId="{F1FD0B05-E93A-453E-96E0-DD3E5D67C30F}" dt="2023-01-28T18:05:38.616" v="1064" actId="14100"/>
          <ac:spMkLst>
            <pc:docMk/>
            <pc:sldMk cId="1819996943" sldId="2147477384"/>
            <ac:spMk id="37" creationId="{FD5768AB-5D28-F559-10B4-951C2AC8FFFA}"/>
          </ac:spMkLst>
        </pc:spChg>
        <pc:spChg chg="mod">
          <ac:chgData name="Bob Ward" userId="6da7c2dd-8e2e-469f-a216-c384312e2a2d" providerId="ADAL" clId="{F1FD0B05-E93A-453E-96E0-DD3E5D67C30F}" dt="2023-01-28T18:05:38.616" v="1064" actId="14100"/>
          <ac:spMkLst>
            <pc:docMk/>
            <pc:sldMk cId="1819996943" sldId="2147477384"/>
            <ac:spMk id="38" creationId="{1C40B754-F3E3-E848-A82D-48DADD69E3DA}"/>
          </ac:spMkLst>
        </pc:spChg>
        <pc:spChg chg="mod">
          <ac:chgData name="Bob Ward" userId="6da7c2dd-8e2e-469f-a216-c384312e2a2d" providerId="ADAL" clId="{F1FD0B05-E93A-453E-96E0-DD3E5D67C30F}" dt="2023-01-28T18:05:38.616" v="1064" actId="14100"/>
          <ac:spMkLst>
            <pc:docMk/>
            <pc:sldMk cId="1819996943" sldId="2147477384"/>
            <ac:spMk id="39" creationId="{9860A649-D526-75A2-E586-1AE29A94BA47}"/>
          </ac:spMkLst>
        </pc:spChg>
        <pc:spChg chg="mod">
          <ac:chgData name="Bob Ward" userId="6da7c2dd-8e2e-469f-a216-c384312e2a2d" providerId="ADAL" clId="{F1FD0B05-E93A-453E-96E0-DD3E5D67C30F}" dt="2023-01-25T20:22:25.702" v="879" actId="1076"/>
          <ac:spMkLst>
            <pc:docMk/>
            <pc:sldMk cId="1819996943" sldId="2147477384"/>
            <ac:spMk id="60" creationId="{A1EB36E5-64D2-CCF0-328D-36FE2BA88BB9}"/>
          </ac:spMkLst>
        </pc:spChg>
        <pc:spChg chg="mod">
          <ac:chgData name="Bob Ward" userId="6da7c2dd-8e2e-469f-a216-c384312e2a2d" providerId="ADAL" clId="{F1FD0B05-E93A-453E-96E0-DD3E5D67C30F}" dt="2023-01-25T20:22:25.702" v="879" actId="1076"/>
          <ac:spMkLst>
            <pc:docMk/>
            <pc:sldMk cId="1819996943" sldId="2147477384"/>
            <ac:spMk id="1024" creationId="{26078B98-F4F0-DCEC-3D9C-967BCC23A5CD}"/>
          </ac:spMkLst>
        </pc:spChg>
        <pc:spChg chg="mod">
          <ac:chgData name="Bob Ward" userId="6da7c2dd-8e2e-469f-a216-c384312e2a2d" providerId="ADAL" clId="{F1FD0B05-E93A-453E-96E0-DD3E5D67C30F}" dt="2023-01-25T20:22:25.702" v="879" actId="1076"/>
          <ac:spMkLst>
            <pc:docMk/>
            <pc:sldMk cId="1819996943" sldId="2147477384"/>
            <ac:spMk id="1025" creationId="{F0B6030F-7D7E-1BD4-A721-AFEED232B2FB}"/>
          </ac:spMkLst>
        </pc:spChg>
        <pc:spChg chg="mod">
          <ac:chgData name="Bob Ward" userId="6da7c2dd-8e2e-469f-a216-c384312e2a2d" providerId="ADAL" clId="{F1FD0B05-E93A-453E-96E0-DD3E5D67C30F}" dt="2023-01-25T20:22:25.702" v="879" actId="1076"/>
          <ac:spMkLst>
            <pc:docMk/>
            <pc:sldMk cId="1819996943" sldId="2147477384"/>
            <ac:spMk id="1028" creationId="{225FFE2A-7B34-B8A3-1AF1-EAB9C136C26A}"/>
          </ac:spMkLst>
        </pc:spChg>
        <pc:spChg chg="mod">
          <ac:chgData name="Bob Ward" userId="6da7c2dd-8e2e-469f-a216-c384312e2a2d" providerId="ADAL" clId="{F1FD0B05-E93A-453E-96E0-DD3E5D67C30F}" dt="2023-01-25T20:22:25.702" v="879" actId="1076"/>
          <ac:spMkLst>
            <pc:docMk/>
            <pc:sldMk cId="1819996943" sldId="2147477384"/>
            <ac:spMk id="1029" creationId="{207EF5CC-9A9B-FFCC-E384-E35D313738A1}"/>
          </ac:spMkLst>
        </pc:spChg>
        <pc:grpChg chg="mod">
          <ac:chgData name="Bob Ward" userId="6da7c2dd-8e2e-469f-a216-c384312e2a2d" providerId="ADAL" clId="{F1FD0B05-E93A-453E-96E0-DD3E5D67C30F}" dt="2023-01-25T20:22:25.702" v="879" actId="1076"/>
          <ac:grpSpMkLst>
            <pc:docMk/>
            <pc:sldMk cId="1819996943" sldId="2147477384"/>
            <ac:grpSpMk id="5" creationId="{13337071-3189-6F32-F1F9-8666167A5CBE}"/>
          </ac:grpSpMkLst>
        </pc:grpChg>
        <pc:grpChg chg="add del mod">
          <ac:chgData name="Bob Ward" userId="6da7c2dd-8e2e-469f-a216-c384312e2a2d" providerId="ADAL" clId="{F1FD0B05-E93A-453E-96E0-DD3E5D67C30F}" dt="2023-01-28T18:05:39.762" v="1065"/>
          <ac:grpSpMkLst>
            <pc:docMk/>
            <pc:sldMk cId="1819996943" sldId="2147477384"/>
            <ac:grpSpMk id="7" creationId="{675F4F3F-9F29-8852-8100-A97B4A325E09}"/>
          </ac:grpSpMkLst>
        </pc:grpChg>
        <pc:grpChg chg="mod">
          <ac:chgData name="Bob Ward" userId="6da7c2dd-8e2e-469f-a216-c384312e2a2d" providerId="ADAL" clId="{F1FD0B05-E93A-453E-96E0-DD3E5D67C30F}" dt="2023-01-25T20:22:25.702" v="879" actId="1076"/>
          <ac:grpSpMkLst>
            <pc:docMk/>
            <pc:sldMk cId="1819996943" sldId="2147477384"/>
            <ac:grpSpMk id="22" creationId="{ED2D2A50-6C97-B3D3-24AE-9EBD62F97BC8}"/>
          </ac:grpSpMkLst>
        </pc:grpChg>
        <pc:picChg chg="mod">
          <ac:chgData name="Bob Ward" userId="6da7c2dd-8e2e-469f-a216-c384312e2a2d" providerId="ADAL" clId="{F1FD0B05-E93A-453E-96E0-DD3E5D67C30F}" dt="2023-01-28T18:04:13.150" v="1051" actId="1076"/>
          <ac:picMkLst>
            <pc:docMk/>
            <pc:sldMk cId="1819996943" sldId="2147477384"/>
            <ac:picMk id="20" creationId="{99073F66-2149-8463-D7E1-04B9051D5346}"/>
          </ac:picMkLst>
        </pc:picChg>
        <pc:picChg chg="mod">
          <ac:chgData name="Bob Ward" userId="6da7c2dd-8e2e-469f-a216-c384312e2a2d" providerId="ADAL" clId="{F1FD0B05-E93A-453E-96E0-DD3E5D67C30F}" dt="2023-01-25T20:22:25.702" v="879" actId="1076"/>
          <ac:picMkLst>
            <pc:docMk/>
            <pc:sldMk cId="1819996943" sldId="2147477384"/>
            <ac:picMk id="27" creationId="{F7FD2A5F-6497-2EED-5E0A-B1986AF540FB}"/>
          </ac:picMkLst>
        </pc:picChg>
        <pc:picChg chg="mod">
          <ac:chgData name="Bob Ward" userId="6da7c2dd-8e2e-469f-a216-c384312e2a2d" providerId="ADAL" clId="{F1FD0B05-E93A-453E-96E0-DD3E5D67C30F}" dt="2023-01-25T20:22:25.702" v="879" actId="1076"/>
          <ac:picMkLst>
            <pc:docMk/>
            <pc:sldMk cId="1819996943" sldId="2147477384"/>
            <ac:picMk id="1026" creationId="{F579DE3E-70DE-4B49-BB47-034BB07BA9F0}"/>
          </ac:picMkLst>
        </pc:picChg>
      </pc:sldChg>
      <pc:sldChg chg="modSp add mod">
        <pc:chgData name="Bob Ward" userId="6da7c2dd-8e2e-469f-a216-c384312e2a2d" providerId="ADAL" clId="{F1FD0B05-E93A-453E-96E0-DD3E5D67C30F}" dt="2023-01-29T17:21:56.303" v="1214" actId="6549"/>
        <pc:sldMkLst>
          <pc:docMk/>
          <pc:sldMk cId="4158027647" sldId="2147477385"/>
        </pc:sldMkLst>
        <pc:spChg chg="mod">
          <ac:chgData name="Bob Ward" userId="6da7c2dd-8e2e-469f-a216-c384312e2a2d" providerId="ADAL" clId="{F1FD0B05-E93A-453E-96E0-DD3E5D67C30F}" dt="2023-01-25T21:41:12.445" v="981" actId="6549"/>
          <ac:spMkLst>
            <pc:docMk/>
            <pc:sldMk cId="4158027647" sldId="2147477385"/>
            <ac:spMk id="2" creationId="{F11C841D-C464-7FE0-0FE1-2D51F47B4A9C}"/>
          </ac:spMkLst>
        </pc:spChg>
        <pc:spChg chg="mod">
          <ac:chgData name="Bob Ward" userId="6da7c2dd-8e2e-469f-a216-c384312e2a2d" providerId="ADAL" clId="{F1FD0B05-E93A-453E-96E0-DD3E5D67C30F}" dt="2023-01-29T17:21:56.303" v="1214" actId="6549"/>
          <ac:spMkLst>
            <pc:docMk/>
            <pc:sldMk cId="4158027647" sldId="2147477385"/>
            <ac:spMk id="7" creationId="{367500EF-1F79-46EB-8D50-D12A6C3E3133}"/>
          </ac:spMkLst>
        </pc:spChg>
      </pc:sldChg>
      <pc:sldChg chg="add modAnim">
        <pc:chgData name="Bob Ward" userId="6da7c2dd-8e2e-469f-a216-c384312e2a2d" providerId="ADAL" clId="{F1FD0B05-E93A-453E-96E0-DD3E5D67C30F}" dt="2023-02-03T17:18:37.207" v="1287"/>
        <pc:sldMkLst>
          <pc:docMk/>
          <pc:sldMk cId="2632096807" sldId="2147477388"/>
        </pc:sldMkLst>
      </pc:sldChg>
      <pc:sldChg chg="delSp modSp add del mod delAnim modAnim">
        <pc:chgData name="Bob Ward" userId="6da7c2dd-8e2e-469f-a216-c384312e2a2d" providerId="ADAL" clId="{F1FD0B05-E93A-453E-96E0-DD3E5D67C30F}" dt="2023-01-24T18:24:48.562" v="826" actId="47"/>
        <pc:sldMkLst>
          <pc:docMk/>
          <pc:sldMk cId="3063490604" sldId="2147477390"/>
        </pc:sldMkLst>
        <pc:spChg chg="topLvl">
          <ac:chgData name="Bob Ward" userId="6da7c2dd-8e2e-469f-a216-c384312e2a2d" providerId="ADAL" clId="{F1FD0B05-E93A-453E-96E0-DD3E5D67C30F}" dt="2023-01-24T17:44:27.575" v="474" actId="165"/>
          <ac:spMkLst>
            <pc:docMk/>
            <pc:sldMk cId="3063490604" sldId="2147477390"/>
            <ac:spMk id="13" creationId="{92C90DC1-1EFB-439B-6833-E8677BA8BCF6}"/>
          </ac:spMkLst>
        </pc:spChg>
        <pc:spChg chg="topLvl">
          <ac:chgData name="Bob Ward" userId="6da7c2dd-8e2e-469f-a216-c384312e2a2d" providerId="ADAL" clId="{F1FD0B05-E93A-453E-96E0-DD3E5D67C30F}" dt="2023-01-24T17:44:27.575" v="474" actId="165"/>
          <ac:spMkLst>
            <pc:docMk/>
            <pc:sldMk cId="3063490604" sldId="2147477390"/>
            <ac:spMk id="14" creationId="{832DE6C5-3958-2EAC-AD21-1D438A7ABFD7}"/>
          </ac:spMkLst>
        </pc:spChg>
        <pc:spChg chg="topLvl">
          <ac:chgData name="Bob Ward" userId="6da7c2dd-8e2e-469f-a216-c384312e2a2d" providerId="ADAL" clId="{F1FD0B05-E93A-453E-96E0-DD3E5D67C30F}" dt="2023-01-24T17:44:27.575" v="474" actId="165"/>
          <ac:spMkLst>
            <pc:docMk/>
            <pc:sldMk cId="3063490604" sldId="2147477390"/>
            <ac:spMk id="86" creationId="{433EBC04-6948-2892-4E24-EC565D3B14C3}"/>
          </ac:spMkLst>
        </pc:spChg>
        <pc:grpChg chg="del mod">
          <ac:chgData name="Bob Ward" userId="6da7c2dd-8e2e-469f-a216-c384312e2a2d" providerId="ADAL" clId="{F1FD0B05-E93A-453E-96E0-DD3E5D67C30F}" dt="2023-01-24T17:44:27.575" v="474" actId="165"/>
          <ac:grpSpMkLst>
            <pc:docMk/>
            <pc:sldMk cId="3063490604" sldId="2147477390"/>
            <ac:grpSpMk id="136" creationId="{BBCC0CDF-F874-1C8B-7674-1223F138A54C}"/>
          </ac:grpSpMkLst>
        </pc:grpChg>
        <pc:picChg chg="topLvl">
          <ac:chgData name="Bob Ward" userId="6da7c2dd-8e2e-469f-a216-c384312e2a2d" providerId="ADAL" clId="{F1FD0B05-E93A-453E-96E0-DD3E5D67C30F}" dt="2023-01-24T17:44:27.575" v="474" actId="165"/>
          <ac:picMkLst>
            <pc:docMk/>
            <pc:sldMk cId="3063490604" sldId="2147477390"/>
            <ac:picMk id="96" creationId="{BEB46BA9-F603-14EE-BE13-33B8F477449B}"/>
          </ac:picMkLst>
        </pc:picChg>
      </pc:sldChg>
      <pc:sldChg chg="modSp new del mod">
        <pc:chgData name="Bob Ward" userId="6da7c2dd-8e2e-469f-a216-c384312e2a2d" providerId="ADAL" clId="{F1FD0B05-E93A-453E-96E0-DD3E5D67C30F}" dt="2023-01-24T17:27:59.987" v="100" actId="47"/>
        <pc:sldMkLst>
          <pc:docMk/>
          <pc:sldMk cId="565774211" sldId="2147477391"/>
        </pc:sldMkLst>
        <pc:spChg chg="mod">
          <ac:chgData name="Bob Ward" userId="6da7c2dd-8e2e-469f-a216-c384312e2a2d" providerId="ADAL" clId="{F1FD0B05-E93A-453E-96E0-DD3E5D67C30F}" dt="2023-01-24T17:27:57.346" v="99" actId="20577"/>
          <ac:spMkLst>
            <pc:docMk/>
            <pc:sldMk cId="565774211" sldId="2147477391"/>
            <ac:spMk id="2" creationId="{023B5F90-C60D-D9A2-8086-B674EC9E9551}"/>
          </ac:spMkLst>
        </pc:spChg>
      </pc:sldChg>
      <pc:sldChg chg="addSp delSp modSp new mod modAnim">
        <pc:chgData name="Bob Ward" userId="6da7c2dd-8e2e-469f-a216-c384312e2a2d" providerId="ADAL" clId="{F1FD0B05-E93A-453E-96E0-DD3E5D67C30F}" dt="2023-01-29T02:22:44.132" v="1187" actId="20577"/>
        <pc:sldMkLst>
          <pc:docMk/>
          <pc:sldMk cId="759692096" sldId="2147477391"/>
        </pc:sldMkLst>
        <pc:spChg chg="mod">
          <ac:chgData name="Bob Ward" userId="6da7c2dd-8e2e-469f-a216-c384312e2a2d" providerId="ADAL" clId="{F1FD0B05-E93A-453E-96E0-DD3E5D67C30F}" dt="2023-01-24T17:28:19.994" v="130" actId="20577"/>
          <ac:spMkLst>
            <pc:docMk/>
            <pc:sldMk cId="759692096" sldId="2147477391"/>
            <ac:spMk id="2" creationId="{0A7E2BAA-2C0F-A172-4CC6-F3F42C69749F}"/>
          </ac:spMkLst>
        </pc:spChg>
        <pc:spChg chg="del mod">
          <ac:chgData name="Bob Ward" userId="6da7c2dd-8e2e-469f-a216-c384312e2a2d" providerId="ADAL" clId="{F1FD0B05-E93A-453E-96E0-DD3E5D67C30F}" dt="2023-01-24T17:32:19.738" v="376" actId="12084"/>
          <ac:spMkLst>
            <pc:docMk/>
            <pc:sldMk cId="759692096" sldId="2147477391"/>
            <ac:spMk id="3" creationId="{D7FC6E70-87D2-06E2-6893-B65C18C3C9E3}"/>
          </ac:spMkLst>
        </pc:spChg>
        <pc:spChg chg="add mod">
          <ac:chgData name="Bob Ward" userId="6da7c2dd-8e2e-469f-a216-c384312e2a2d" providerId="ADAL" clId="{F1FD0B05-E93A-453E-96E0-DD3E5D67C30F}" dt="2023-01-24T17:38:19.035" v="470" actId="1076"/>
          <ac:spMkLst>
            <pc:docMk/>
            <pc:sldMk cId="759692096" sldId="2147477391"/>
            <ac:spMk id="5" creationId="{C3649FFD-4160-76A9-0F75-1F681AF44767}"/>
          </ac:spMkLst>
        </pc:spChg>
        <pc:spChg chg="add del mod">
          <ac:chgData name="Bob Ward" userId="6da7c2dd-8e2e-469f-a216-c384312e2a2d" providerId="ADAL" clId="{F1FD0B05-E93A-453E-96E0-DD3E5D67C30F}" dt="2023-01-24T17:38:02.524" v="466" actId="478"/>
          <ac:spMkLst>
            <pc:docMk/>
            <pc:sldMk cId="759692096" sldId="2147477391"/>
            <ac:spMk id="6" creationId="{0887520E-2D36-9BEC-4856-1A112A22C41C}"/>
          </ac:spMkLst>
        </pc:spChg>
        <pc:spChg chg="add del mod">
          <ac:chgData name="Bob Ward" userId="6da7c2dd-8e2e-469f-a216-c384312e2a2d" providerId="ADAL" clId="{F1FD0B05-E93A-453E-96E0-DD3E5D67C30F}" dt="2023-01-24T17:38:02.527" v="468"/>
          <ac:spMkLst>
            <pc:docMk/>
            <pc:sldMk cId="759692096" sldId="2147477391"/>
            <ac:spMk id="7" creationId="{2A18916B-32CF-94F5-49D9-CC5BF00F0856}"/>
          </ac:spMkLst>
        </pc:spChg>
        <pc:graphicFrameChg chg="add mod">
          <ac:chgData name="Bob Ward" userId="6da7c2dd-8e2e-469f-a216-c384312e2a2d" providerId="ADAL" clId="{F1FD0B05-E93A-453E-96E0-DD3E5D67C30F}" dt="2023-01-29T02:22:44.132" v="1187" actId="20577"/>
          <ac:graphicFrameMkLst>
            <pc:docMk/>
            <pc:sldMk cId="759692096" sldId="2147477391"/>
            <ac:graphicFrameMk id="4" creationId="{74D2EEFA-F5AC-C1D6-678C-B1060D057690}"/>
          </ac:graphicFrameMkLst>
        </pc:graphicFrameChg>
      </pc:sldChg>
      <pc:sldChg chg="new del">
        <pc:chgData name="Bob Ward" userId="6da7c2dd-8e2e-469f-a216-c384312e2a2d" providerId="ADAL" clId="{F1FD0B05-E93A-453E-96E0-DD3E5D67C30F}" dt="2023-01-24T17:28:04.247" v="102" actId="680"/>
        <pc:sldMkLst>
          <pc:docMk/>
          <pc:sldMk cId="2065214770" sldId="2147477391"/>
        </pc:sldMkLst>
      </pc:sldChg>
      <pc:sldChg chg="addSp delSp modSp new mod modTransition modAnim modNotesTx">
        <pc:chgData name="Bob Ward" userId="6da7c2dd-8e2e-469f-a216-c384312e2a2d" providerId="ADAL" clId="{F1FD0B05-E93A-453E-96E0-DD3E5D67C30F}" dt="2023-01-31T03:18:54.721" v="1222" actId="20577"/>
        <pc:sldMkLst>
          <pc:docMk/>
          <pc:sldMk cId="713204306" sldId="2147477392"/>
        </pc:sldMkLst>
        <pc:spChg chg="del mod">
          <ac:chgData name="Bob Ward" userId="6da7c2dd-8e2e-469f-a216-c384312e2a2d" providerId="ADAL" clId="{F1FD0B05-E93A-453E-96E0-DD3E5D67C30F}" dt="2023-01-25T20:15:07.641" v="831" actId="478"/>
          <ac:spMkLst>
            <pc:docMk/>
            <pc:sldMk cId="713204306" sldId="2147477392"/>
            <ac:spMk id="2" creationId="{45EBD89A-74B4-1B90-3023-29FEDC7DA013}"/>
          </ac:spMkLst>
        </pc:spChg>
        <pc:spChg chg="del">
          <ac:chgData name="Bob Ward" userId="6da7c2dd-8e2e-469f-a216-c384312e2a2d" providerId="ADAL" clId="{F1FD0B05-E93A-453E-96E0-DD3E5D67C30F}" dt="2023-01-24T17:33:43.024" v="387" actId="478"/>
          <ac:spMkLst>
            <pc:docMk/>
            <pc:sldMk cId="713204306" sldId="2147477392"/>
            <ac:spMk id="3" creationId="{14CA1993-DFEF-C9F6-D145-E1A64DA954F4}"/>
          </ac:spMkLst>
        </pc:spChg>
        <pc:spChg chg="add del mod">
          <ac:chgData name="Bob Ward" userId="6da7c2dd-8e2e-469f-a216-c384312e2a2d" providerId="ADAL" clId="{F1FD0B05-E93A-453E-96E0-DD3E5D67C30F}" dt="2023-01-25T20:15:16.527" v="832" actId="478"/>
          <ac:spMkLst>
            <pc:docMk/>
            <pc:sldMk cId="713204306" sldId="2147477392"/>
            <ac:spMk id="4" creationId="{A7D7560D-7186-1F73-4974-3B1BA06B564D}"/>
          </ac:spMkLst>
        </pc:spChg>
        <pc:picChg chg="add mod">
          <ac:chgData name="Bob Ward" userId="6da7c2dd-8e2e-469f-a216-c384312e2a2d" providerId="ADAL" clId="{F1FD0B05-E93A-453E-96E0-DD3E5D67C30F}" dt="2023-01-25T20:15:30.997" v="833"/>
          <ac:picMkLst>
            <pc:docMk/>
            <pc:sldMk cId="713204306" sldId="2147477392"/>
            <ac:picMk id="5" creationId="{E6C6B203-6764-3043-F50C-9EA210A7EEEA}"/>
          </ac:picMkLst>
        </pc:picChg>
      </pc:sldChg>
      <pc:sldChg chg="modSp new del mod">
        <pc:chgData name="Bob Ward" userId="6da7c2dd-8e2e-469f-a216-c384312e2a2d" providerId="ADAL" clId="{F1FD0B05-E93A-453E-96E0-DD3E5D67C30F}" dt="2023-01-25T20:16:57.047" v="862" actId="47"/>
        <pc:sldMkLst>
          <pc:docMk/>
          <pc:sldMk cId="1284026335" sldId="2147477393"/>
        </pc:sldMkLst>
        <pc:spChg chg="mod">
          <ac:chgData name="Bob Ward" userId="6da7c2dd-8e2e-469f-a216-c384312e2a2d" providerId="ADAL" clId="{F1FD0B05-E93A-453E-96E0-DD3E5D67C30F}" dt="2023-01-24T18:18:46.402" v="824" actId="20577"/>
          <ac:spMkLst>
            <pc:docMk/>
            <pc:sldMk cId="1284026335" sldId="2147477393"/>
            <ac:spMk id="2" creationId="{40B95436-71D1-F482-C71C-E561C4EFB73B}"/>
          </ac:spMkLst>
        </pc:spChg>
      </pc:sldChg>
      <pc:sldChg chg="delSp add mod modAnim">
        <pc:chgData name="Bob Ward" userId="6da7c2dd-8e2e-469f-a216-c384312e2a2d" providerId="ADAL" clId="{F1FD0B05-E93A-453E-96E0-DD3E5D67C30F}" dt="2023-02-01T16:38:18.161" v="1286"/>
        <pc:sldMkLst>
          <pc:docMk/>
          <pc:sldMk cId="4161248892" sldId="2147477394"/>
        </pc:sldMkLst>
        <pc:spChg chg="topLvl">
          <ac:chgData name="Bob Ward" userId="6da7c2dd-8e2e-469f-a216-c384312e2a2d" providerId="ADAL" clId="{F1FD0B05-E93A-453E-96E0-DD3E5D67C30F}" dt="2023-01-24T18:25:00.639" v="828" actId="165"/>
          <ac:spMkLst>
            <pc:docMk/>
            <pc:sldMk cId="4161248892" sldId="2147477394"/>
            <ac:spMk id="13" creationId="{92C90DC1-1EFB-439B-6833-E8677BA8BCF6}"/>
          </ac:spMkLst>
        </pc:spChg>
        <pc:spChg chg="topLvl">
          <ac:chgData name="Bob Ward" userId="6da7c2dd-8e2e-469f-a216-c384312e2a2d" providerId="ADAL" clId="{F1FD0B05-E93A-453E-96E0-DD3E5D67C30F}" dt="2023-01-24T18:25:00.639" v="828" actId="165"/>
          <ac:spMkLst>
            <pc:docMk/>
            <pc:sldMk cId="4161248892" sldId="2147477394"/>
            <ac:spMk id="14" creationId="{832DE6C5-3958-2EAC-AD21-1D438A7ABFD7}"/>
          </ac:spMkLst>
        </pc:spChg>
        <pc:spChg chg="topLvl">
          <ac:chgData name="Bob Ward" userId="6da7c2dd-8e2e-469f-a216-c384312e2a2d" providerId="ADAL" clId="{F1FD0B05-E93A-453E-96E0-DD3E5D67C30F}" dt="2023-01-24T18:25:00.639" v="828" actId="165"/>
          <ac:spMkLst>
            <pc:docMk/>
            <pc:sldMk cId="4161248892" sldId="2147477394"/>
            <ac:spMk id="86" creationId="{433EBC04-6948-2892-4E24-EC565D3B14C3}"/>
          </ac:spMkLst>
        </pc:spChg>
        <pc:grpChg chg="del">
          <ac:chgData name="Bob Ward" userId="6da7c2dd-8e2e-469f-a216-c384312e2a2d" providerId="ADAL" clId="{F1FD0B05-E93A-453E-96E0-DD3E5D67C30F}" dt="2023-01-24T18:25:00.639" v="828" actId="165"/>
          <ac:grpSpMkLst>
            <pc:docMk/>
            <pc:sldMk cId="4161248892" sldId="2147477394"/>
            <ac:grpSpMk id="136" creationId="{BBCC0CDF-F874-1C8B-7674-1223F138A54C}"/>
          </ac:grpSpMkLst>
        </pc:grpChg>
        <pc:picChg chg="topLvl">
          <ac:chgData name="Bob Ward" userId="6da7c2dd-8e2e-469f-a216-c384312e2a2d" providerId="ADAL" clId="{F1FD0B05-E93A-453E-96E0-DD3E5D67C30F}" dt="2023-01-24T18:25:00.639" v="828" actId="165"/>
          <ac:picMkLst>
            <pc:docMk/>
            <pc:sldMk cId="4161248892" sldId="2147477394"/>
            <ac:picMk id="96" creationId="{BEB46BA9-F603-14EE-BE13-33B8F477449B}"/>
          </ac:picMkLst>
        </pc:picChg>
      </pc:sldChg>
      <pc:sldChg chg="addSp delSp modSp new mod modTransition modAnim modNotesTx">
        <pc:chgData name="Bob Ward" userId="6da7c2dd-8e2e-469f-a216-c384312e2a2d" providerId="ADAL" clId="{F1FD0B05-E93A-453E-96E0-DD3E5D67C30F}" dt="2023-01-31T03:19:02.086" v="1234" actId="20577"/>
        <pc:sldMkLst>
          <pc:docMk/>
          <pc:sldMk cId="1758023652" sldId="2147477395"/>
        </pc:sldMkLst>
        <pc:spChg chg="del">
          <ac:chgData name="Bob Ward" userId="6da7c2dd-8e2e-469f-a216-c384312e2a2d" providerId="ADAL" clId="{F1FD0B05-E93A-453E-96E0-DD3E5D67C30F}" dt="2023-01-25T20:15:47.922" v="837" actId="478"/>
          <ac:spMkLst>
            <pc:docMk/>
            <pc:sldMk cId="1758023652" sldId="2147477395"/>
            <ac:spMk id="2" creationId="{4FBBD0AB-E6B5-B32A-F1E9-C23DAA97EE3A}"/>
          </ac:spMkLst>
        </pc:spChg>
        <pc:spChg chg="del">
          <ac:chgData name="Bob Ward" userId="6da7c2dd-8e2e-469f-a216-c384312e2a2d" providerId="ADAL" clId="{F1FD0B05-E93A-453E-96E0-DD3E5D67C30F}" dt="2023-01-25T20:15:47.127" v="836" actId="478"/>
          <ac:spMkLst>
            <pc:docMk/>
            <pc:sldMk cId="1758023652" sldId="2147477395"/>
            <ac:spMk id="3" creationId="{5FF7568D-C0DF-21E0-FE9E-F0214ECFBC85}"/>
          </ac:spMkLst>
        </pc:spChg>
        <pc:picChg chg="add mod">
          <ac:chgData name="Bob Ward" userId="6da7c2dd-8e2e-469f-a216-c384312e2a2d" providerId="ADAL" clId="{F1FD0B05-E93A-453E-96E0-DD3E5D67C30F}" dt="2023-01-25T20:15:57.505" v="838"/>
          <ac:picMkLst>
            <pc:docMk/>
            <pc:sldMk cId="1758023652" sldId="2147477395"/>
            <ac:picMk id="4" creationId="{E067C279-E9AA-F2E4-E0AB-E75ABCEED019}"/>
          </ac:picMkLst>
        </pc:picChg>
      </pc:sldChg>
      <pc:sldChg chg="addSp delSp modSp new mod modTransition modAnim modNotesTx">
        <pc:chgData name="Bob Ward" userId="6da7c2dd-8e2e-469f-a216-c384312e2a2d" providerId="ADAL" clId="{F1FD0B05-E93A-453E-96E0-DD3E5D67C30F}" dt="2023-01-31T03:19:53.649" v="1241" actId="20577"/>
        <pc:sldMkLst>
          <pc:docMk/>
          <pc:sldMk cId="3384676939" sldId="2147477396"/>
        </pc:sldMkLst>
        <pc:spChg chg="del">
          <ac:chgData name="Bob Ward" userId="6da7c2dd-8e2e-469f-a216-c384312e2a2d" providerId="ADAL" clId="{F1FD0B05-E93A-453E-96E0-DD3E5D67C30F}" dt="2023-01-25T20:16:08.339" v="841" actId="478"/>
          <ac:spMkLst>
            <pc:docMk/>
            <pc:sldMk cId="3384676939" sldId="2147477396"/>
            <ac:spMk id="2" creationId="{70700164-B866-F573-D715-ECD064B6D2A9}"/>
          </ac:spMkLst>
        </pc:spChg>
        <pc:spChg chg="del">
          <ac:chgData name="Bob Ward" userId="6da7c2dd-8e2e-469f-a216-c384312e2a2d" providerId="ADAL" clId="{F1FD0B05-E93A-453E-96E0-DD3E5D67C30F}" dt="2023-01-25T20:16:09.583" v="842" actId="478"/>
          <ac:spMkLst>
            <pc:docMk/>
            <pc:sldMk cId="3384676939" sldId="2147477396"/>
            <ac:spMk id="3" creationId="{BF7FE42E-65C9-95A3-693A-B4C7B804E279}"/>
          </ac:spMkLst>
        </pc:spChg>
        <pc:picChg chg="add mod">
          <ac:chgData name="Bob Ward" userId="6da7c2dd-8e2e-469f-a216-c384312e2a2d" providerId="ADAL" clId="{F1FD0B05-E93A-453E-96E0-DD3E5D67C30F}" dt="2023-01-25T20:16:17.598" v="843"/>
          <ac:picMkLst>
            <pc:docMk/>
            <pc:sldMk cId="3384676939" sldId="2147477396"/>
            <ac:picMk id="4" creationId="{F85241BC-3065-2FE6-85DB-F268F44861F9}"/>
          </ac:picMkLst>
        </pc:picChg>
      </pc:sldChg>
      <pc:sldChg chg="addSp delSp modSp new mod modTransition modAnim modNotesTx">
        <pc:chgData name="Bob Ward" userId="6da7c2dd-8e2e-469f-a216-c384312e2a2d" providerId="ADAL" clId="{F1FD0B05-E93A-453E-96E0-DD3E5D67C30F}" dt="2023-01-31T03:19:59.917" v="1248" actId="20577"/>
        <pc:sldMkLst>
          <pc:docMk/>
          <pc:sldMk cId="986576627" sldId="2147477397"/>
        </pc:sldMkLst>
        <pc:spChg chg="del">
          <ac:chgData name="Bob Ward" userId="6da7c2dd-8e2e-469f-a216-c384312e2a2d" providerId="ADAL" clId="{F1FD0B05-E93A-453E-96E0-DD3E5D67C30F}" dt="2023-01-25T20:16:35.472" v="846" actId="478"/>
          <ac:spMkLst>
            <pc:docMk/>
            <pc:sldMk cId="986576627" sldId="2147477397"/>
            <ac:spMk id="2" creationId="{6597BD84-420E-E473-6006-3DDBC7586C15}"/>
          </ac:spMkLst>
        </pc:spChg>
        <pc:spChg chg="del">
          <ac:chgData name="Bob Ward" userId="6da7c2dd-8e2e-469f-a216-c384312e2a2d" providerId="ADAL" clId="{F1FD0B05-E93A-453E-96E0-DD3E5D67C30F}" dt="2023-01-25T20:16:36.672" v="847" actId="478"/>
          <ac:spMkLst>
            <pc:docMk/>
            <pc:sldMk cId="986576627" sldId="2147477397"/>
            <ac:spMk id="3" creationId="{375E6361-3D56-AF6B-033C-01FEF64EC417}"/>
          </ac:spMkLst>
        </pc:spChg>
        <pc:picChg chg="add mod">
          <ac:chgData name="Bob Ward" userId="6da7c2dd-8e2e-469f-a216-c384312e2a2d" providerId="ADAL" clId="{F1FD0B05-E93A-453E-96E0-DD3E5D67C30F}" dt="2023-01-25T20:17:21.708" v="866"/>
          <ac:picMkLst>
            <pc:docMk/>
            <pc:sldMk cId="986576627" sldId="2147477397"/>
            <ac:picMk id="4" creationId="{EE04CBDA-9757-B92B-331E-805482D71653}"/>
          </ac:picMkLst>
        </pc:picChg>
      </pc:sldChg>
      <pc:sldChg chg="delSp new del mod">
        <pc:chgData name="Bob Ward" userId="6da7c2dd-8e2e-469f-a216-c384312e2a2d" providerId="ADAL" clId="{F1FD0B05-E93A-453E-96E0-DD3E5D67C30F}" dt="2023-01-25T21:03:34.123" v="942" actId="47"/>
        <pc:sldMkLst>
          <pc:docMk/>
          <pc:sldMk cId="1465336059" sldId="2147477398"/>
        </pc:sldMkLst>
        <pc:spChg chg="del">
          <ac:chgData name="Bob Ward" userId="6da7c2dd-8e2e-469f-a216-c384312e2a2d" providerId="ADAL" clId="{F1FD0B05-E93A-453E-96E0-DD3E5D67C30F}" dt="2023-01-25T20:17:08.847" v="865" actId="478"/>
          <ac:spMkLst>
            <pc:docMk/>
            <pc:sldMk cId="1465336059" sldId="2147477398"/>
            <ac:spMk id="2" creationId="{7ABDF031-CC40-CAFA-BAF3-2ECDE9236780}"/>
          </ac:spMkLst>
        </pc:spChg>
        <pc:spChg chg="del">
          <ac:chgData name="Bob Ward" userId="6da7c2dd-8e2e-469f-a216-c384312e2a2d" providerId="ADAL" clId="{F1FD0B05-E93A-453E-96E0-DD3E5D67C30F}" dt="2023-01-25T20:17:07.485" v="864" actId="478"/>
          <ac:spMkLst>
            <pc:docMk/>
            <pc:sldMk cId="1465336059" sldId="2147477398"/>
            <ac:spMk id="3" creationId="{B0AA5C7A-6E25-6DED-97B6-23458603327A}"/>
          </ac:spMkLst>
        </pc:spChg>
      </pc:sldChg>
      <pc:sldChg chg="modSp new del mod">
        <pc:chgData name="Bob Ward" userId="6da7c2dd-8e2e-469f-a216-c384312e2a2d" providerId="ADAL" clId="{F1FD0B05-E93A-453E-96E0-DD3E5D67C30F}" dt="2023-01-25T20:16:53.983" v="861" actId="47"/>
        <pc:sldMkLst>
          <pc:docMk/>
          <pc:sldMk cId="2126465166" sldId="2147477398"/>
        </pc:sldMkLst>
        <pc:spChg chg="mod">
          <ac:chgData name="Bob Ward" userId="6da7c2dd-8e2e-469f-a216-c384312e2a2d" providerId="ADAL" clId="{F1FD0B05-E93A-453E-96E0-DD3E5D67C30F}" dt="2023-01-25T20:16:46.932" v="860" actId="20577"/>
          <ac:spMkLst>
            <pc:docMk/>
            <pc:sldMk cId="2126465166" sldId="2147477398"/>
            <ac:spMk id="2" creationId="{D2251749-9206-9140-A60D-AEFF15840E21}"/>
          </ac:spMkLst>
        </pc:spChg>
      </pc:sldChg>
      <pc:sldChg chg="addSp delSp modSp new mod modTransition modAnim modNotesTx">
        <pc:chgData name="Bob Ward" userId="6da7c2dd-8e2e-469f-a216-c384312e2a2d" providerId="ADAL" clId="{F1FD0B05-E93A-453E-96E0-DD3E5D67C30F}" dt="2023-01-31T03:20:06.929" v="1255" actId="20577"/>
        <pc:sldMkLst>
          <pc:docMk/>
          <pc:sldMk cId="2515824358" sldId="2147477399"/>
        </pc:sldMkLst>
        <pc:spChg chg="del">
          <ac:chgData name="Bob Ward" userId="6da7c2dd-8e2e-469f-a216-c384312e2a2d" providerId="ADAL" clId="{F1FD0B05-E93A-453E-96E0-DD3E5D67C30F}" dt="2023-01-25T20:17:31.258" v="869" actId="478"/>
          <ac:spMkLst>
            <pc:docMk/>
            <pc:sldMk cId="2515824358" sldId="2147477399"/>
            <ac:spMk id="2" creationId="{CC4F6CCD-D13F-44A6-B958-DDC3BA1CB968}"/>
          </ac:spMkLst>
        </pc:spChg>
        <pc:spChg chg="del">
          <ac:chgData name="Bob Ward" userId="6da7c2dd-8e2e-469f-a216-c384312e2a2d" providerId="ADAL" clId="{F1FD0B05-E93A-453E-96E0-DD3E5D67C30F}" dt="2023-01-25T20:17:30.133" v="868" actId="478"/>
          <ac:spMkLst>
            <pc:docMk/>
            <pc:sldMk cId="2515824358" sldId="2147477399"/>
            <ac:spMk id="3" creationId="{2178B537-75A8-E925-B51E-B1AFB40F9639}"/>
          </ac:spMkLst>
        </pc:spChg>
        <pc:picChg chg="add mod">
          <ac:chgData name="Bob Ward" userId="6da7c2dd-8e2e-469f-a216-c384312e2a2d" providerId="ADAL" clId="{F1FD0B05-E93A-453E-96E0-DD3E5D67C30F}" dt="2023-01-25T20:17:40.773" v="870"/>
          <ac:picMkLst>
            <pc:docMk/>
            <pc:sldMk cId="2515824358" sldId="2147477399"/>
            <ac:picMk id="4" creationId="{EA8CA303-3AC9-1B07-30D1-BA02DFC95874}"/>
          </ac:picMkLst>
        </pc:picChg>
      </pc:sldChg>
      <pc:sldChg chg="addSp delSp modSp new mod modTransition modAnim modNotesTx">
        <pc:chgData name="Bob Ward" userId="6da7c2dd-8e2e-469f-a216-c384312e2a2d" providerId="ADAL" clId="{F1FD0B05-E93A-453E-96E0-DD3E5D67C30F}" dt="2023-01-31T03:20:39.627" v="1285" actId="20577"/>
        <pc:sldMkLst>
          <pc:docMk/>
          <pc:sldMk cId="2348985918" sldId="2147477400"/>
        </pc:sldMkLst>
        <pc:spChg chg="del">
          <ac:chgData name="Bob Ward" userId="6da7c2dd-8e2e-469f-a216-c384312e2a2d" providerId="ADAL" clId="{F1FD0B05-E93A-453E-96E0-DD3E5D67C30F}" dt="2023-01-25T20:18:00.194" v="875" actId="478"/>
          <ac:spMkLst>
            <pc:docMk/>
            <pc:sldMk cId="2348985918" sldId="2147477400"/>
            <ac:spMk id="2" creationId="{DFD850CC-4802-1F08-FEA2-87A84CF49430}"/>
          </ac:spMkLst>
        </pc:spChg>
        <pc:spChg chg="del">
          <ac:chgData name="Bob Ward" userId="6da7c2dd-8e2e-469f-a216-c384312e2a2d" providerId="ADAL" clId="{F1FD0B05-E93A-453E-96E0-DD3E5D67C30F}" dt="2023-01-25T20:17:59.158" v="874" actId="478"/>
          <ac:spMkLst>
            <pc:docMk/>
            <pc:sldMk cId="2348985918" sldId="2147477400"/>
            <ac:spMk id="3" creationId="{FBF5148F-16FA-1A6B-BFC4-D48F433F00EB}"/>
          </ac:spMkLst>
        </pc:spChg>
        <pc:picChg chg="add mod">
          <ac:chgData name="Bob Ward" userId="6da7c2dd-8e2e-469f-a216-c384312e2a2d" providerId="ADAL" clId="{F1FD0B05-E93A-453E-96E0-DD3E5D67C30F}" dt="2023-01-25T20:18:18.706" v="876"/>
          <ac:picMkLst>
            <pc:docMk/>
            <pc:sldMk cId="2348985918" sldId="2147477400"/>
            <ac:picMk id="4" creationId="{A7D2BFBE-0C31-81AE-E39E-5384623F4EAF}"/>
          </ac:picMkLst>
        </pc:picChg>
      </pc:sldChg>
      <pc:sldMasterChg chg="delSldLayout">
        <pc:chgData name="Bob Ward" userId="6da7c2dd-8e2e-469f-a216-c384312e2a2d" providerId="ADAL" clId="{F1FD0B05-E93A-453E-96E0-DD3E5D67C30F}" dt="2023-01-28T18:12:31.380" v="1147" actId="2696"/>
        <pc:sldMasterMkLst>
          <pc:docMk/>
          <pc:sldMasterMk cId="1011453131" sldId="2147485372"/>
        </pc:sldMasterMkLst>
        <pc:sldLayoutChg chg="del">
          <pc:chgData name="Bob Ward" userId="6da7c2dd-8e2e-469f-a216-c384312e2a2d" providerId="ADAL" clId="{F1FD0B05-E93A-453E-96E0-DD3E5D67C30F}" dt="2023-01-28T18:11:47.137" v="1074" actId="2696"/>
          <pc:sldLayoutMkLst>
            <pc:docMk/>
            <pc:sldMasterMk cId="1011453131" sldId="2147485372"/>
            <pc:sldLayoutMk cId="410070383" sldId="2147485373"/>
          </pc:sldLayoutMkLst>
        </pc:sldLayoutChg>
        <pc:sldLayoutChg chg="del">
          <pc:chgData name="Bob Ward" userId="6da7c2dd-8e2e-469f-a216-c384312e2a2d" providerId="ADAL" clId="{F1FD0B05-E93A-453E-96E0-DD3E5D67C30F}" dt="2023-01-28T18:11:47.629" v="1075" actId="2696"/>
          <pc:sldLayoutMkLst>
            <pc:docMk/>
            <pc:sldMasterMk cId="1011453131" sldId="2147485372"/>
            <pc:sldLayoutMk cId="116212585" sldId="2147485374"/>
          </pc:sldLayoutMkLst>
        </pc:sldLayoutChg>
        <pc:sldLayoutChg chg="del">
          <pc:chgData name="Bob Ward" userId="6da7c2dd-8e2e-469f-a216-c384312e2a2d" providerId="ADAL" clId="{F1FD0B05-E93A-453E-96E0-DD3E5D67C30F}" dt="2023-01-28T18:11:48.048" v="1076" actId="2696"/>
          <pc:sldLayoutMkLst>
            <pc:docMk/>
            <pc:sldMasterMk cId="1011453131" sldId="2147485372"/>
            <pc:sldLayoutMk cId="3544575853" sldId="2147485375"/>
          </pc:sldLayoutMkLst>
        </pc:sldLayoutChg>
        <pc:sldLayoutChg chg="del">
          <pc:chgData name="Bob Ward" userId="6da7c2dd-8e2e-469f-a216-c384312e2a2d" providerId="ADAL" clId="{F1FD0B05-E93A-453E-96E0-DD3E5D67C30F}" dt="2023-01-28T18:11:48.466" v="1077" actId="2696"/>
          <pc:sldLayoutMkLst>
            <pc:docMk/>
            <pc:sldMasterMk cId="1011453131" sldId="2147485372"/>
            <pc:sldLayoutMk cId="1185828165" sldId="2147485376"/>
          </pc:sldLayoutMkLst>
        </pc:sldLayoutChg>
        <pc:sldLayoutChg chg="del">
          <pc:chgData name="Bob Ward" userId="6da7c2dd-8e2e-469f-a216-c384312e2a2d" providerId="ADAL" clId="{F1FD0B05-E93A-453E-96E0-DD3E5D67C30F}" dt="2023-01-28T18:11:48.874" v="1078" actId="2696"/>
          <pc:sldLayoutMkLst>
            <pc:docMk/>
            <pc:sldMasterMk cId="1011453131" sldId="2147485372"/>
            <pc:sldLayoutMk cId="2587680279" sldId="2147485377"/>
          </pc:sldLayoutMkLst>
        </pc:sldLayoutChg>
        <pc:sldLayoutChg chg="del">
          <pc:chgData name="Bob Ward" userId="6da7c2dd-8e2e-469f-a216-c384312e2a2d" providerId="ADAL" clId="{F1FD0B05-E93A-453E-96E0-DD3E5D67C30F}" dt="2023-01-28T18:11:49.204" v="1079" actId="2696"/>
          <pc:sldLayoutMkLst>
            <pc:docMk/>
            <pc:sldMasterMk cId="1011453131" sldId="2147485372"/>
            <pc:sldLayoutMk cId="1864614243" sldId="2147485378"/>
          </pc:sldLayoutMkLst>
        </pc:sldLayoutChg>
        <pc:sldLayoutChg chg="del">
          <pc:chgData name="Bob Ward" userId="6da7c2dd-8e2e-469f-a216-c384312e2a2d" providerId="ADAL" clId="{F1FD0B05-E93A-453E-96E0-DD3E5D67C30F}" dt="2023-01-28T18:11:49.533" v="1080" actId="2696"/>
          <pc:sldLayoutMkLst>
            <pc:docMk/>
            <pc:sldMasterMk cId="1011453131" sldId="2147485372"/>
            <pc:sldLayoutMk cId="638626557" sldId="2147485379"/>
          </pc:sldLayoutMkLst>
        </pc:sldLayoutChg>
        <pc:sldLayoutChg chg="del">
          <pc:chgData name="Bob Ward" userId="6da7c2dd-8e2e-469f-a216-c384312e2a2d" providerId="ADAL" clId="{F1FD0B05-E93A-453E-96E0-DD3E5D67C30F}" dt="2023-01-28T18:11:49.818" v="1081" actId="2696"/>
          <pc:sldLayoutMkLst>
            <pc:docMk/>
            <pc:sldMasterMk cId="1011453131" sldId="2147485372"/>
            <pc:sldLayoutMk cId="1600163219" sldId="2147485380"/>
          </pc:sldLayoutMkLst>
        </pc:sldLayoutChg>
        <pc:sldLayoutChg chg="del">
          <pc:chgData name="Bob Ward" userId="6da7c2dd-8e2e-469f-a216-c384312e2a2d" providerId="ADAL" clId="{F1FD0B05-E93A-453E-96E0-DD3E5D67C30F}" dt="2023-01-28T18:11:50.135" v="1082" actId="2696"/>
          <pc:sldLayoutMkLst>
            <pc:docMk/>
            <pc:sldMasterMk cId="1011453131" sldId="2147485372"/>
            <pc:sldLayoutMk cId="3375700252" sldId="2147485381"/>
          </pc:sldLayoutMkLst>
        </pc:sldLayoutChg>
        <pc:sldLayoutChg chg="del">
          <pc:chgData name="Bob Ward" userId="6da7c2dd-8e2e-469f-a216-c384312e2a2d" providerId="ADAL" clId="{F1FD0B05-E93A-453E-96E0-DD3E5D67C30F}" dt="2023-01-28T18:11:50.447" v="1083" actId="2696"/>
          <pc:sldLayoutMkLst>
            <pc:docMk/>
            <pc:sldMasterMk cId="1011453131" sldId="2147485372"/>
            <pc:sldLayoutMk cId="3616879892" sldId="2147485382"/>
          </pc:sldLayoutMkLst>
        </pc:sldLayoutChg>
        <pc:sldLayoutChg chg="del">
          <pc:chgData name="Bob Ward" userId="6da7c2dd-8e2e-469f-a216-c384312e2a2d" providerId="ADAL" clId="{F1FD0B05-E93A-453E-96E0-DD3E5D67C30F}" dt="2023-01-28T18:11:50.761" v="1084" actId="2696"/>
          <pc:sldLayoutMkLst>
            <pc:docMk/>
            <pc:sldMasterMk cId="1011453131" sldId="2147485372"/>
            <pc:sldLayoutMk cId="496607263" sldId="2147485383"/>
          </pc:sldLayoutMkLst>
        </pc:sldLayoutChg>
        <pc:sldLayoutChg chg="del">
          <pc:chgData name="Bob Ward" userId="6da7c2dd-8e2e-469f-a216-c384312e2a2d" providerId="ADAL" clId="{F1FD0B05-E93A-453E-96E0-DD3E5D67C30F}" dt="2023-01-28T18:11:51.241" v="1085" actId="2696"/>
          <pc:sldLayoutMkLst>
            <pc:docMk/>
            <pc:sldMasterMk cId="1011453131" sldId="2147485372"/>
            <pc:sldLayoutMk cId="3007131837" sldId="2147485384"/>
          </pc:sldLayoutMkLst>
        </pc:sldLayoutChg>
        <pc:sldLayoutChg chg="del">
          <pc:chgData name="Bob Ward" userId="6da7c2dd-8e2e-469f-a216-c384312e2a2d" providerId="ADAL" clId="{F1FD0B05-E93A-453E-96E0-DD3E5D67C30F}" dt="2023-01-28T18:11:51.811" v="1086" actId="2696"/>
          <pc:sldLayoutMkLst>
            <pc:docMk/>
            <pc:sldMasterMk cId="1011453131" sldId="2147485372"/>
            <pc:sldLayoutMk cId="858112311" sldId="2147485385"/>
          </pc:sldLayoutMkLst>
        </pc:sldLayoutChg>
        <pc:sldLayoutChg chg="del">
          <pc:chgData name="Bob Ward" userId="6da7c2dd-8e2e-469f-a216-c384312e2a2d" providerId="ADAL" clId="{F1FD0B05-E93A-453E-96E0-DD3E5D67C30F}" dt="2023-01-28T18:11:52.172" v="1087" actId="2696"/>
          <pc:sldLayoutMkLst>
            <pc:docMk/>
            <pc:sldMasterMk cId="1011453131" sldId="2147485372"/>
            <pc:sldLayoutMk cId="1784651242" sldId="2147485386"/>
          </pc:sldLayoutMkLst>
        </pc:sldLayoutChg>
        <pc:sldLayoutChg chg="del">
          <pc:chgData name="Bob Ward" userId="6da7c2dd-8e2e-469f-a216-c384312e2a2d" providerId="ADAL" clId="{F1FD0B05-E93A-453E-96E0-DD3E5D67C30F}" dt="2023-01-28T18:11:52.502" v="1088" actId="2696"/>
          <pc:sldLayoutMkLst>
            <pc:docMk/>
            <pc:sldMasterMk cId="1011453131" sldId="2147485372"/>
            <pc:sldLayoutMk cId="2340930889" sldId="2147485387"/>
          </pc:sldLayoutMkLst>
        </pc:sldLayoutChg>
        <pc:sldLayoutChg chg="del">
          <pc:chgData name="Bob Ward" userId="6da7c2dd-8e2e-469f-a216-c384312e2a2d" providerId="ADAL" clId="{F1FD0B05-E93A-453E-96E0-DD3E5D67C30F}" dt="2023-01-28T18:11:52.787" v="1089" actId="2696"/>
          <pc:sldLayoutMkLst>
            <pc:docMk/>
            <pc:sldMasterMk cId="1011453131" sldId="2147485372"/>
            <pc:sldLayoutMk cId="648882097" sldId="2147485388"/>
          </pc:sldLayoutMkLst>
        </pc:sldLayoutChg>
        <pc:sldLayoutChg chg="del">
          <pc:chgData name="Bob Ward" userId="6da7c2dd-8e2e-469f-a216-c384312e2a2d" providerId="ADAL" clId="{F1FD0B05-E93A-453E-96E0-DD3E5D67C30F}" dt="2023-01-28T18:11:53.103" v="1090" actId="2696"/>
          <pc:sldLayoutMkLst>
            <pc:docMk/>
            <pc:sldMasterMk cId="1011453131" sldId="2147485372"/>
            <pc:sldLayoutMk cId="3676153680" sldId="2147485389"/>
          </pc:sldLayoutMkLst>
        </pc:sldLayoutChg>
        <pc:sldLayoutChg chg="del">
          <pc:chgData name="Bob Ward" userId="6da7c2dd-8e2e-469f-a216-c384312e2a2d" providerId="ADAL" clId="{F1FD0B05-E93A-453E-96E0-DD3E5D67C30F}" dt="2023-01-28T18:11:53.434" v="1091" actId="2696"/>
          <pc:sldLayoutMkLst>
            <pc:docMk/>
            <pc:sldMasterMk cId="1011453131" sldId="2147485372"/>
            <pc:sldLayoutMk cId="2188652673" sldId="2147485390"/>
          </pc:sldLayoutMkLst>
        </pc:sldLayoutChg>
        <pc:sldLayoutChg chg="del">
          <pc:chgData name="Bob Ward" userId="6da7c2dd-8e2e-469f-a216-c384312e2a2d" providerId="ADAL" clId="{F1FD0B05-E93A-453E-96E0-DD3E5D67C30F}" dt="2023-01-28T18:11:53.717" v="1092" actId="2696"/>
          <pc:sldLayoutMkLst>
            <pc:docMk/>
            <pc:sldMasterMk cId="1011453131" sldId="2147485372"/>
            <pc:sldLayoutMk cId="3037408667" sldId="2147485391"/>
          </pc:sldLayoutMkLst>
        </pc:sldLayoutChg>
        <pc:sldLayoutChg chg="del">
          <pc:chgData name="Bob Ward" userId="6da7c2dd-8e2e-469f-a216-c384312e2a2d" providerId="ADAL" clId="{F1FD0B05-E93A-453E-96E0-DD3E5D67C30F}" dt="2023-01-28T18:11:54.004" v="1093" actId="2696"/>
          <pc:sldLayoutMkLst>
            <pc:docMk/>
            <pc:sldMasterMk cId="1011453131" sldId="2147485372"/>
            <pc:sldLayoutMk cId="2250642827" sldId="2147485392"/>
          </pc:sldLayoutMkLst>
        </pc:sldLayoutChg>
        <pc:sldLayoutChg chg="del">
          <pc:chgData name="Bob Ward" userId="6da7c2dd-8e2e-469f-a216-c384312e2a2d" providerId="ADAL" clId="{F1FD0B05-E93A-453E-96E0-DD3E5D67C30F}" dt="2023-01-28T18:11:54.303" v="1094" actId="2696"/>
          <pc:sldLayoutMkLst>
            <pc:docMk/>
            <pc:sldMasterMk cId="1011453131" sldId="2147485372"/>
            <pc:sldLayoutMk cId="3910184619" sldId="2147485393"/>
          </pc:sldLayoutMkLst>
        </pc:sldLayoutChg>
        <pc:sldLayoutChg chg="del">
          <pc:chgData name="Bob Ward" userId="6da7c2dd-8e2e-469f-a216-c384312e2a2d" providerId="ADAL" clId="{F1FD0B05-E93A-453E-96E0-DD3E5D67C30F}" dt="2023-01-28T18:11:54.590" v="1095" actId="2696"/>
          <pc:sldLayoutMkLst>
            <pc:docMk/>
            <pc:sldMasterMk cId="1011453131" sldId="2147485372"/>
            <pc:sldLayoutMk cId="1664114757" sldId="2147485394"/>
          </pc:sldLayoutMkLst>
        </pc:sldLayoutChg>
        <pc:sldLayoutChg chg="del">
          <pc:chgData name="Bob Ward" userId="6da7c2dd-8e2e-469f-a216-c384312e2a2d" providerId="ADAL" clId="{F1FD0B05-E93A-453E-96E0-DD3E5D67C30F}" dt="2023-01-28T18:11:54.874" v="1096" actId="2696"/>
          <pc:sldLayoutMkLst>
            <pc:docMk/>
            <pc:sldMasterMk cId="1011453131" sldId="2147485372"/>
            <pc:sldLayoutMk cId="3099086473" sldId="2147485395"/>
          </pc:sldLayoutMkLst>
        </pc:sldLayoutChg>
        <pc:sldLayoutChg chg="del">
          <pc:chgData name="Bob Ward" userId="6da7c2dd-8e2e-469f-a216-c384312e2a2d" providerId="ADAL" clId="{F1FD0B05-E93A-453E-96E0-DD3E5D67C30F}" dt="2023-01-28T18:11:55.158" v="1097" actId="2696"/>
          <pc:sldLayoutMkLst>
            <pc:docMk/>
            <pc:sldMasterMk cId="1011453131" sldId="2147485372"/>
            <pc:sldLayoutMk cId="1118782680" sldId="2147485396"/>
          </pc:sldLayoutMkLst>
        </pc:sldLayoutChg>
        <pc:sldLayoutChg chg="del">
          <pc:chgData name="Bob Ward" userId="6da7c2dd-8e2e-469f-a216-c384312e2a2d" providerId="ADAL" clId="{F1FD0B05-E93A-453E-96E0-DD3E5D67C30F}" dt="2023-01-28T18:11:55.458" v="1098" actId="2696"/>
          <pc:sldLayoutMkLst>
            <pc:docMk/>
            <pc:sldMasterMk cId="1011453131" sldId="2147485372"/>
            <pc:sldLayoutMk cId="2290951327" sldId="2147485397"/>
          </pc:sldLayoutMkLst>
        </pc:sldLayoutChg>
        <pc:sldLayoutChg chg="del">
          <pc:chgData name="Bob Ward" userId="6da7c2dd-8e2e-469f-a216-c384312e2a2d" providerId="ADAL" clId="{F1FD0B05-E93A-453E-96E0-DD3E5D67C30F}" dt="2023-01-28T18:11:55.744" v="1099" actId="2696"/>
          <pc:sldLayoutMkLst>
            <pc:docMk/>
            <pc:sldMasterMk cId="1011453131" sldId="2147485372"/>
            <pc:sldLayoutMk cId="2006975089" sldId="2147485398"/>
          </pc:sldLayoutMkLst>
        </pc:sldLayoutChg>
        <pc:sldLayoutChg chg="del">
          <pc:chgData name="Bob Ward" userId="6da7c2dd-8e2e-469f-a216-c384312e2a2d" providerId="ADAL" clId="{F1FD0B05-E93A-453E-96E0-DD3E5D67C30F}" dt="2023-01-28T18:11:56.045" v="1100" actId="2696"/>
          <pc:sldLayoutMkLst>
            <pc:docMk/>
            <pc:sldMasterMk cId="1011453131" sldId="2147485372"/>
            <pc:sldLayoutMk cId="2771791676" sldId="2147485399"/>
          </pc:sldLayoutMkLst>
        </pc:sldLayoutChg>
        <pc:sldLayoutChg chg="del">
          <pc:chgData name="Bob Ward" userId="6da7c2dd-8e2e-469f-a216-c384312e2a2d" providerId="ADAL" clId="{F1FD0B05-E93A-453E-96E0-DD3E5D67C30F}" dt="2023-01-28T18:11:56.313" v="1101" actId="2696"/>
          <pc:sldLayoutMkLst>
            <pc:docMk/>
            <pc:sldMasterMk cId="1011453131" sldId="2147485372"/>
            <pc:sldLayoutMk cId="751801763" sldId="2147485400"/>
          </pc:sldLayoutMkLst>
        </pc:sldLayoutChg>
        <pc:sldLayoutChg chg="del">
          <pc:chgData name="Bob Ward" userId="6da7c2dd-8e2e-469f-a216-c384312e2a2d" providerId="ADAL" clId="{F1FD0B05-E93A-453E-96E0-DD3E5D67C30F}" dt="2023-01-28T18:11:56.687" v="1102" actId="2696"/>
          <pc:sldLayoutMkLst>
            <pc:docMk/>
            <pc:sldMasterMk cId="1011453131" sldId="2147485372"/>
            <pc:sldLayoutMk cId="850551330" sldId="2147485401"/>
          </pc:sldLayoutMkLst>
        </pc:sldLayoutChg>
        <pc:sldLayoutChg chg="del">
          <pc:chgData name="Bob Ward" userId="6da7c2dd-8e2e-469f-a216-c384312e2a2d" providerId="ADAL" clId="{F1FD0B05-E93A-453E-96E0-DD3E5D67C30F}" dt="2023-01-28T18:11:57.241" v="1103" actId="2696"/>
          <pc:sldLayoutMkLst>
            <pc:docMk/>
            <pc:sldMasterMk cId="1011453131" sldId="2147485372"/>
            <pc:sldLayoutMk cId="806235968" sldId="2147485402"/>
          </pc:sldLayoutMkLst>
        </pc:sldLayoutChg>
        <pc:sldLayoutChg chg="del">
          <pc:chgData name="Bob Ward" userId="6da7c2dd-8e2e-469f-a216-c384312e2a2d" providerId="ADAL" clId="{F1FD0B05-E93A-453E-96E0-DD3E5D67C30F}" dt="2023-01-28T18:12:00.090" v="1104" actId="2696"/>
          <pc:sldLayoutMkLst>
            <pc:docMk/>
            <pc:sldMasterMk cId="1011453131" sldId="2147485372"/>
            <pc:sldLayoutMk cId="2774523872" sldId="2147485404"/>
          </pc:sldLayoutMkLst>
        </pc:sldLayoutChg>
        <pc:sldLayoutChg chg="del">
          <pc:chgData name="Bob Ward" userId="6da7c2dd-8e2e-469f-a216-c384312e2a2d" providerId="ADAL" clId="{F1FD0B05-E93A-453E-96E0-DD3E5D67C30F}" dt="2023-01-28T18:12:03.496" v="1105" actId="2696"/>
          <pc:sldLayoutMkLst>
            <pc:docMk/>
            <pc:sldMasterMk cId="1011453131" sldId="2147485372"/>
            <pc:sldLayoutMk cId="2056425550" sldId="2147485407"/>
          </pc:sldLayoutMkLst>
        </pc:sldLayoutChg>
        <pc:sldLayoutChg chg="del">
          <pc:chgData name="Bob Ward" userId="6da7c2dd-8e2e-469f-a216-c384312e2a2d" providerId="ADAL" clId="{F1FD0B05-E93A-453E-96E0-DD3E5D67C30F}" dt="2023-01-28T18:12:03.947" v="1106" actId="2696"/>
          <pc:sldLayoutMkLst>
            <pc:docMk/>
            <pc:sldMasterMk cId="1011453131" sldId="2147485372"/>
            <pc:sldLayoutMk cId="1884954115" sldId="2147485408"/>
          </pc:sldLayoutMkLst>
        </pc:sldLayoutChg>
        <pc:sldLayoutChg chg="del">
          <pc:chgData name="Bob Ward" userId="6da7c2dd-8e2e-469f-a216-c384312e2a2d" providerId="ADAL" clId="{F1FD0B05-E93A-453E-96E0-DD3E5D67C30F}" dt="2023-01-28T18:12:04.337" v="1107" actId="2696"/>
          <pc:sldLayoutMkLst>
            <pc:docMk/>
            <pc:sldMasterMk cId="1011453131" sldId="2147485372"/>
            <pc:sldLayoutMk cId="2723676911" sldId="2147485409"/>
          </pc:sldLayoutMkLst>
        </pc:sldLayoutChg>
        <pc:sldLayoutChg chg="del">
          <pc:chgData name="Bob Ward" userId="6da7c2dd-8e2e-469f-a216-c384312e2a2d" providerId="ADAL" clId="{F1FD0B05-E93A-453E-96E0-DD3E5D67C30F}" dt="2023-01-28T18:12:07.081" v="1108" actId="2696"/>
          <pc:sldLayoutMkLst>
            <pc:docMk/>
            <pc:sldMasterMk cId="1011453131" sldId="2147485372"/>
            <pc:sldLayoutMk cId="2568860891" sldId="2147485411"/>
          </pc:sldLayoutMkLst>
        </pc:sldLayoutChg>
        <pc:sldLayoutChg chg="del">
          <pc:chgData name="Bob Ward" userId="6da7c2dd-8e2e-469f-a216-c384312e2a2d" providerId="ADAL" clId="{F1FD0B05-E93A-453E-96E0-DD3E5D67C30F}" dt="2023-01-28T18:12:07.593" v="1109" actId="2696"/>
          <pc:sldLayoutMkLst>
            <pc:docMk/>
            <pc:sldMasterMk cId="1011453131" sldId="2147485372"/>
            <pc:sldLayoutMk cId="2458121704" sldId="2147485412"/>
          </pc:sldLayoutMkLst>
        </pc:sldLayoutChg>
        <pc:sldLayoutChg chg="del">
          <pc:chgData name="Bob Ward" userId="6da7c2dd-8e2e-469f-a216-c384312e2a2d" providerId="ADAL" clId="{F1FD0B05-E93A-453E-96E0-DD3E5D67C30F}" dt="2023-01-28T18:12:08.025" v="1110" actId="2696"/>
          <pc:sldLayoutMkLst>
            <pc:docMk/>
            <pc:sldMasterMk cId="1011453131" sldId="2147485372"/>
            <pc:sldLayoutMk cId="2072907851" sldId="2147485413"/>
          </pc:sldLayoutMkLst>
        </pc:sldLayoutChg>
        <pc:sldLayoutChg chg="del">
          <pc:chgData name="Bob Ward" userId="6da7c2dd-8e2e-469f-a216-c384312e2a2d" providerId="ADAL" clId="{F1FD0B05-E93A-453E-96E0-DD3E5D67C30F}" dt="2023-01-28T18:12:13.096" v="1111" actId="2696"/>
          <pc:sldLayoutMkLst>
            <pc:docMk/>
            <pc:sldMasterMk cId="1011453131" sldId="2147485372"/>
            <pc:sldLayoutMk cId="2356091529" sldId="2147485416"/>
          </pc:sldLayoutMkLst>
        </pc:sldLayoutChg>
        <pc:sldLayoutChg chg="del">
          <pc:chgData name="Bob Ward" userId="6da7c2dd-8e2e-469f-a216-c384312e2a2d" providerId="ADAL" clId="{F1FD0B05-E93A-453E-96E0-DD3E5D67C30F}" dt="2023-01-28T18:12:14.221" v="1112" actId="2696"/>
          <pc:sldLayoutMkLst>
            <pc:docMk/>
            <pc:sldMasterMk cId="1011453131" sldId="2147485372"/>
            <pc:sldLayoutMk cId="4289394102" sldId="2147485417"/>
          </pc:sldLayoutMkLst>
        </pc:sldLayoutChg>
        <pc:sldLayoutChg chg="del">
          <pc:chgData name="Bob Ward" userId="6da7c2dd-8e2e-469f-a216-c384312e2a2d" providerId="ADAL" clId="{F1FD0B05-E93A-453E-96E0-DD3E5D67C30F}" dt="2023-01-28T18:12:14.642" v="1113" actId="2696"/>
          <pc:sldLayoutMkLst>
            <pc:docMk/>
            <pc:sldMasterMk cId="1011453131" sldId="2147485372"/>
            <pc:sldLayoutMk cId="705591699" sldId="2147485418"/>
          </pc:sldLayoutMkLst>
        </pc:sldLayoutChg>
        <pc:sldLayoutChg chg="del">
          <pc:chgData name="Bob Ward" userId="6da7c2dd-8e2e-469f-a216-c384312e2a2d" providerId="ADAL" clId="{F1FD0B05-E93A-453E-96E0-DD3E5D67C30F}" dt="2023-01-28T18:12:15.025" v="1114" actId="2696"/>
          <pc:sldLayoutMkLst>
            <pc:docMk/>
            <pc:sldMasterMk cId="1011453131" sldId="2147485372"/>
            <pc:sldLayoutMk cId="3323607952" sldId="2147485419"/>
          </pc:sldLayoutMkLst>
        </pc:sldLayoutChg>
        <pc:sldLayoutChg chg="del">
          <pc:chgData name="Bob Ward" userId="6da7c2dd-8e2e-469f-a216-c384312e2a2d" providerId="ADAL" clId="{F1FD0B05-E93A-453E-96E0-DD3E5D67C30F}" dt="2023-01-28T18:12:15.399" v="1115" actId="2696"/>
          <pc:sldLayoutMkLst>
            <pc:docMk/>
            <pc:sldMasterMk cId="1011453131" sldId="2147485372"/>
            <pc:sldLayoutMk cId="399651533" sldId="2147485420"/>
          </pc:sldLayoutMkLst>
        </pc:sldLayoutChg>
        <pc:sldLayoutChg chg="del">
          <pc:chgData name="Bob Ward" userId="6da7c2dd-8e2e-469f-a216-c384312e2a2d" providerId="ADAL" clId="{F1FD0B05-E93A-453E-96E0-DD3E5D67C30F}" dt="2023-01-28T18:12:15.825" v="1116" actId="2696"/>
          <pc:sldLayoutMkLst>
            <pc:docMk/>
            <pc:sldMasterMk cId="1011453131" sldId="2147485372"/>
            <pc:sldLayoutMk cId="3768595514" sldId="2147485421"/>
          </pc:sldLayoutMkLst>
        </pc:sldLayoutChg>
        <pc:sldLayoutChg chg="del">
          <pc:chgData name="Bob Ward" userId="6da7c2dd-8e2e-469f-a216-c384312e2a2d" providerId="ADAL" clId="{F1FD0B05-E93A-453E-96E0-DD3E5D67C30F}" dt="2023-01-28T18:12:16.235" v="1117" actId="2696"/>
          <pc:sldLayoutMkLst>
            <pc:docMk/>
            <pc:sldMasterMk cId="1011453131" sldId="2147485372"/>
            <pc:sldLayoutMk cId="2536672995" sldId="2147485422"/>
          </pc:sldLayoutMkLst>
        </pc:sldLayoutChg>
        <pc:sldLayoutChg chg="del">
          <pc:chgData name="Bob Ward" userId="6da7c2dd-8e2e-469f-a216-c384312e2a2d" providerId="ADAL" clId="{F1FD0B05-E93A-453E-96E0-DD3E5D67C30F}" dt="2023-01-28T18:12:16.651" v="1118" actId="2696"/>
          <pc:sldLayoutMkLst>
            <pc:docMk/>
            <pc:sldMasterMk cId="1011453131" sldId="2147485372"/>
            <pc:sldLayoutMk cId="811039339" sldId="2147485423"/>
          </pc:sldLayoutMkLst>
        </pc:sldLayoutChg>
        <pc:sldLayoutChg chg="del">
          <pc:chgData name="Bob Ward" userId="6da7c2dd-8e2e-469f-a216-c384312e2a2d" providerId="ADAL" clId="{F1FD0B05-E93A-453E-96E0-DD3E5D67C30F}" dt="2023-01-28T18:12:17.060" v="1119" actId="2696"/>
          <pc:sldLayoutMkLst>
            <pc:docMk/>
            <pc:sldMasterMk cId="1011453131" sldId="2147485372"/>
            <pc:sldLayoutMk cId="1186543763" sldId="2147485424"/>
          </pc:sldLayoutMkLst>
        </pc:sldLayoutChg>
        <pc:sldLayoutChg chg="del">
          <pc:chgData name="Bob Ward" userId="6da7c2dd-8e2e-469f-a216-c384312e2a2d" providerId="ADAL" clId="{F1FD0B05-E93A-453E-96E0-DD3E5D67C30F}" dt="2023-01-28T18:12:17.522" v="1120" actId="2696"/>
          <pc:sldLayoutMkLst>
            <pc:docMk/>
            <pc:sldMasterMk cId="1011453131" sldId="2147485372"/>
            <pc:sldLayoutMk cId="2897515393" sldId="2147485425"/>
          </pc:sldLayoutMkLst>
        </pc:sldLayoutChg>
        <pc:sldLayoutChg chg="del">
          <pc:chgData name="Bob Ward" userId="6da7c2dd-8e2e-469f-a216-c384312e2a2d" providerId="ADAL" clId="{F1FD0B05-E93A-453E-96E0-DD3E5D67C30F}" dt="2023-01-28T18:12:17.944" v="1121" actId="2696"/>
          <pc:sldLayoutMkLst>
            <pc:docMk/>
            <pc:sldMasterMk cId="1011453131" sldId="2147485372"/>
            <pc:sldLayoutMk cId="2517493515" sldId="2147485426"/>
          </pc:sldLayoutMkLst>
        </pc:sldLayoutChg>
        <pc:sldLayoutChg chg="del">
          <pc:chgData name="Bob Ward" userId="6da7c2dd-8e2e-469f-a216-c384312e2a2d" providerId="ADAL" clId="{F1FD0B05-E93A-453E-96E0-DD3E5D67C30F}" dt="2023-01-28T18:12:18.361" v="1122" actId="2696"/>
          <pc:sldLayoutMkLst>
            <pc:docMk/>
            <pc:sldMasterMk cId="1011453131" sldId="2147485372"/>
            <pc:sldLayoutMk cId="1156019278" sldId="2147485427"/>
          </pc:sldLayoutMkLst>
        </pc:sldLayoutChg>
        <pc:sldLayoutChg chg="del">
          <pc:chgData name="Bob Ward" userId="6da7c2dd-8e2e-469f-a216-c384312e2a2d" providerId="ADAL" clId="{F1FD0B05-E93A-453E-96E0-DD3E5D67C30F}" dt="2023-01-28T18:12:18.757" v="1123" actId="2696"/>
          <pc:sldLayoutMkLst>
            <pc:docMk/>
            <pc:sldMasterMk cId="1011453131" sldId="2147485372"/>
            <pc:sldLayoutMk cId="360099999" sldId="2147485428"/>
          </pc:sldLayoutMkLst>
        </pc:sldLayoutChg>
        <pc:sldLayoutChg chg="del">
          <pc:chgData name="Bob Ward" userId="6da7c2dd-8e2e-469f-a216-c384312e2a2d" providerId="ADAL" clId="{F1FD0B05-E93A-453E-96E0-DD3E5D67C30F}" dt="2023-01-28T18:12:19.173" v="1124" actId="2696"/>
          <pc:sldLayoutMkLst>
            <pc:docMk/>
            <pc:sldMasterMk cId="1011453131" sldId="2147485372"/>
            <pc:sldLayoutMk cId="1345001441" sldId="2147485429"/>
          </pc:sldLayoutMkLst>
        </pc:sldLayoutChg>
        <pc:sldLayoutChg chg="del">
          <pc:chgData name="Bob Ward" userId="6da7c2dd-8e2e-469f-a216-c384312e2a2d" providerId="ADAL" clId="{F1FD0B05-E93A-453E-96E0-DD3E5D67C30F}" dt="2023-01-28T18:12:19.536" v="1125" actId="2696"/>
          <pc:sldLayoutMkLst>
            <pc:docMk/>
            <pc:sldMasterMk cId="1011453131" sldId="2147485372"/>
            <pc:sldLayoutMk cId="538594541" sldId="2147485430"/>
          </pc:sldLayoutMkLst>
        </pc:sldLayoutChg>
        <pc:sldLayoutChg chg="del">
          <pc:chgData name="Bob Ward" userId="6da7c2dd-8e2e-469f-a216-c384312e2a2d" providerId="ADAL" clId="{F1FD0B05-E93A-453E-96E0-DD3E5D67C30F}" dt="2023-01-28T18:12:19.965" v="1126" actId="2696"/>
          <pc:sldLayoutMkLst>
            <pc:docMk/>
            <pc:sldMasterMk cId="1011453131" sldId="2147485372"/>
            <pc:sldLayoutMk cId="3317504581" sldId="2147485431"/>
          </pc:sldLayoutMkLst>
        </pc:sldLayoutChg>
        <pc:sldLayoutChg chg="del">
          <pc:chgData name="Bob Ward" userId="6da7c2dd-8e2e-469f-a216-c384312e2a2d" providerId="ADAL" clId="{F1FD0B05-E93A-453E-96E0-DD3E5D67C30F}" dt="2023-01-28T18:12:20.431" v="1127" actId="2696"/>
          <pc:sldLayoutMkLst>
            <pc:docMk/>
            <pc:sldMasterMk cId="1011453131" sldId="2147485372"/>
            <pc:sldLayoutMk cId="3580382972" sldId="2147485432"/>
          </pc:sldLayoutMkLst>
        </pc:sldLayoutChg>
        <pc:sldLayoutChg chg="del">
          <pc:chgData name="Bob Ward" userId="6da7c2dd-8e2e-469f-a216-c384312e2a2d" providerId="ADAL" clId="{F1FD0B05-E93A-453E-96E0-DD3E5D67C30F}" dt="2023-01-28T18:12:20.880" v="1128" actId="2696"/>
          <pc:sldLayoutMkLst>
            <pc:docMk/>
            <pc:sldMasterMk cId="1011453131" sldId="2147485372"/>
            <pc:sldLayoutMk cId="2736005891" sldId="2147485433"/>
          </pc:sldLayoutMkLst>
        </pc:sldLayoutChg>
        <pc:sldLayoutChg chg="del">
          <pc:chgData name="Bob Ward" userId="6da7c2dd-8e2e-469f-a216-c384312e2a2d" providerId="ADAL" clId="{F1FD0B05-E93A-453E-96E0-DD3E5D67C30F}" dt="2023-01-28T18:12:21.288" v="1129" actId="2696"/>
          <pc:sldLayoutMkLst>
            <pc:docMk/>
            <pc:sldMasterMk cId="1011453131" sldId="2147485372"/>
            <pc:sldLayoutMk cId="727766404" sldId="2147485434"/>
          </pc:sldLayoutMkLst>
        </pc:sldLayoutChg>
        <pc:sldLayoutChg chg="del">
          <pc:chgData name="Bob Ward" userId="6da7c2dd-8e2e-469f-a216-c384312e2a2d" providerId="ADAL" clId="{F1FD0B05-E93A-453E-96E0-DD3E5D67C30F}" dt="2023-01-28T18:12:22.275" v="1130" actId="2696"/>
          <pc:sldLayoutMkLst>
            <pc:docMk/>
            <pc:sldMasterMk cId="1011453131" sldId="2147485372"/>
            <pc:sldLayoutMk cId="1617077888" sldId="2147485435"/>
          </pc:sldLayoutMkLst>
        </pc:sldLayoutChg>
        <pc:sldLayoutChg chg="del">
          <pc:chgData name="Bob Ward" userId="6da7c2dd-8e2e-469f-a216-c384312e2a2d" providerId="ADAL" clId="{F1FD0B05-E93A-453E-96E0-DD3E5D67C30F}" dt="2023-01-28T18:12:22.834" v="1131" actId="2696"/>
          <pc:sldLayoutMkLst>
            <pc:docMk/>
            <pc:sldMasterMk cId="1011453131" sldId="2147485372"/>
            <pc:sldLayoutMk cId="2692728843" sldId="2147485436"/>
          </pc:sldLayoutMkLst>
        </pc:sldLayoutChg>
        <pc:sldLayoutChg chg="del">
          <pc:chgData name="Bob Ward" userId="6da7c2dd-8e2e-469f-a216-c384312e2a2d" providerId="ADAL" clId="{F1FD0B05-E93A-453E-96E0-DD3E5D67C30F}" dt="2023-01-28T18:12:23.386" v="1132" actId="2696"/>
          <pc:sldLayoutMkLst>
            <pc:docMk/>
            <pc:sldMasterMk cId="1011453131" sldId="2147485372"/>
            <pc:sldLayoutMk cId="3784514763" sldId="2147485437"/>
          </pc:sldLayoutMkLst>
        </pc:sldLayoutChg>
        <pc:sldLayoutChg chg="del">
          <pc:chgData name="Bob Ward" userId="6da7c2dd-8e2e-469f-a216-c384312e2a2d" providerId="ADAL" clId="{F1FD0B05-E93A-453E-96E0-DD3E5D67C30F}" dt="2023-01-28T18:12:23.927" v="1133" actId="2696"/>
          <pc:sldLayoutMkLst>
            <pc:docMk/>
            <pc:sldMasterMk cId="1011453131" sldId="2147485372"/>
            <pc:sldLayoutMk cId="3130209576" sldId="2147485438"/>
          </pc:sldLayoutMkLst>
        </pc:sldLayoutChg>
        <pc:sldLayoutChg chg="del">
          <pc:chgData name="Bob Ward" userId="6da7c2dd-8e2e-469f-a216-c384312e2a2d" providerId="ADAL" clId="{F1FD0B05-E93A-453E-96E0-DD3E5D67C30F}" dt="2023-01-28T18:12:24.542" v="1134" actId="2696"/>
          <pc:sldLayoutMkLst>
            <pc:docMk/>
            <pc:sldMasterMk cId="1011453131" sldId="2147485372"/>
            <pc:sldLayoutMk cId="2667875427" sldId="2147485439"/>
          </pc:sldLayoutMkLst>
        </pc:sldLayoutChg>
        <pc:sldLayoutChg chg="del">
          <pc:chgData name="Bob Ward" userId="6da7c2dd-8e2e-469f-a216-c384312e2a2d" providerId="ADAL" clId="{F1FD0B05-E93A-453E-96E0-DD3E5D67C30F}" dt="2023-01-28T18:12:24.964" v="1135" actId="2696"/>
          <pc:sldLayoutMkLst>
            <pc:docMk/>
            <pc:sldMasterMk cId="1011453131" sldId="2147485372"/>
            <pc:sldLayoutMk cId="2119702580" sldId="2147485440"/>
          </pc:sldLayoutMkLst>
        </pc:sldLayoutChg>
        <pc:sldLayoutChg chg="del">
          <pc:chgData name="Bob Ward" userId="6da7c2dd-8e2e-469f-a216-c384312e2a2d" providerId="ADAL" clId="{F1FD0B05-E93A-453E-96E0-DD3E5D67C30F}" dt="2023-01-28T18:12:25.530" v="1136" actId="2696"/>
          <pc:sldLayoutMkLst>
            <pc:docMk/>
            <pc:sldMasterMk cId="1011453131" sldId="2147485372"/>
            <pc:sldLayoutMk cId="1639780682" sldId="2147485441"/>
          </pc:sldLayoutMkLst>
        </pc:sldLayoutChg>
        <pc:sldLayoutChg chg="del">
          <pc:chgData name="Bob Ward" userId="6da7c2dd-8e2e-469f-a216-c384312e2a2d" providerId="ADAL" clId="{F1FD0B05-E93A-453E-96E0-DD3E5D67C30F}" dt="2023-01-28T18:12:26.001" v="1137" actId="2696"/>
          <pc:sldLayoutMkLst>
            <pc:docMk/>
            <pc:sldMasterMk cId="1011453131" sldId="2147485372"/>
            <pc:sldLayoutMk cId="25696415" sldId="2147485442"/>
          </pc:sldLayoutMkLst>
        </pc:sldLayoutChg>
        <pc:sldLayoutChg chg="del">
          <pc:chgData name="Bob Ward" userId="6da7c2dd-8e2e-469f-a216-c384312e2a2d" providerId="ADAL" clId="{F1FD0B05-E93A-453E-96E0-DD3E5D67C30F}" dt="2023-01-28T18:12:26.717" v="1138" actId="2696"/>
          <pc:sldLayoutMkLst>
            <pc:docMk/>
            <pc:sldMasterMk cId="1011453131" sldId="2147485372"/>
            <pc:sldLayoutMk cId="297176113" sldId="2147485443"/>
          </pc:sldLayoutMkLst>
        </pc:sldLayoutChg>
        <pc:sldLayoutChg chg="del">
          <pc:chgData name="Bob Ward" userId="6da7c2dd-8e2e-469f-a216-c384312e2a2d" providerId="ADAL" clId="{F1FD0B05-E93A-453E-96E0-DD3E5D67C30F}" dt="2023-01-28T18:12:27.229" v="1139" actId="2696"/>
          <pc:sldLayoutMkLst>
            <pc:docMk/>
            <pc:sldMasterMk cId="1011453131" sldId="2147485372"/>
            <pc:sldLayoutMk cId="1877827113" sldId="2147485444"/>
          </pc:sldLayoutMkLst>
        </pc:sldLayoutChg>
        <pc:sldLayoutChg chg="del">
          <pc:chgData name="Bob Ward" userId="6da7c2dd-8e2e-469f-a216-c384312e2a2d" providerId="ADAL" clId="{F1FD0B05-E93A-453E-96E0-DD3E5D67C30F}" dt="2023-01-28T18:12:27.749" v="1140" actId="2696"/>
          <pc:sldLayoutMkLst>
            <pc:docMk/>
            <pc:sldMasterMk cId="1011453131" sldId="2147485372"/>
            <pc:sldLayoutMk cId="2707161029" sldId="2147485445"/>
          </pc:sldLayoutMkLst>
        </pc:sldLayoutChg>
        <pc:sldLayoutChg chg="del">
          <pc:chgData name="Bob Ward" userId="6da7c2dd-8e2e-469f-a216-c384312e2a2d" providerId="ADAL" clId="{F1FD0B05-E93A-453E-96E0-DD3E5D67C30F}" dt="2023-01-28T18:12:28.204" v="1141" actId="2696"/>
          <pc:sldLayoutMkLst>
            <pc:docMk/>
            <pc:sldMasterMk cId="1011453131" sldId="2147485372"/>
            <pc:sldLayoutMk cId="514559986" sldId="2147485446"/>
          </pc:sldLayoutMkLst>
        </pc:sldLayoutChg>
        <pc:sldLayoutChg chg="del">
          <pc:chgData name="Bob Ward" userId="6da7c2dd-8e2e-469f-a216-c384312e2a2d" providerId="ADAL" clId="{F1FD0B05-E93A-453E-96E0-DD3E5D67C30F}" dt="2023-01-28T18:12:28.756" v="1142" actId="2696"/>
          <pc:sldLayoutMkLst>
            <pc:docMk/>
            <pc:sldMasterMk cId="1011453131" sldId="2147485372"/>
            <pc:sldLayoutMk cId="3057982310" sldId="2147485447"/>
          </pc:sldLayoutMkLst>
        </pc:sldLayoutChg>
        <pc:sldLayoutChg chg="del">
          <pc:chgData name="Bob Ward" userId="6da7c2dd-8e2e-469f-a216-c384312e2a2d" providerId="ADAL" clId="{F1FD0B05-E93A-453E-96E0-DD3E5D67C30F}" dt="2023-01-28T18:12:29.207" v="1143" actId="2696"/>
          <pc:sldLayoutMkLst>
            <pc:docMk/>
            <pc:sldMasterMk cId="1011453131" sldId="2147485372"/>
            <pc:sldLayoutMk cId="3436406700" sldId="2147485448"/>
          </pc:sldLayoutMkLst>
        </pc:sldLayoutChg>
        <pc:sldLayoutChg chg="del">
          <pc:chgData name="Bob Ward" userId="6da7c2dd-8e2e-469f-a216-c384312e2a2d" providerId="ADAL" clId="{F1FD0B05-E93A-453E-96E0-DD3E5D67C30F}" dt="2023-01-28T18:12:29.700" v="1144" actId="2696"/>
          <pc:sldLayoutMkLst>
            <pc:docMk/>
            <pc:sldMasterMk cId="1011453131" sldId="2147485372"/>
            <pc:sldLayoutMk cId="2535666055" sldId="2147485449"/>
          </pc:sldLayoutMkLst>
        </pc:sldLayoutChg>
        <pc:sldLayoutChg chg="del">
          <pc:chgData name="Bob Ward" userId="6da7c2dd-8e2e-469f-a216-c384312e2a2d" providerId="ADAL" clId="{F1FD0B05-E93A-453E-96E0-DD3E5D67C30F}" dt="2023-01-28T18:12:30.167" v="1145" actId="2696"/>
          <pc:sldLayoutMkLst>
            <pc:docMk/>
            <pc:sldMasterMk cId="1011453131" sldId="2147485372"/>
            <pc:sldLayoutMk cId="3139677985" sldId="2147485450"/>
          </pc:sldLayoutMkLst>
        </pc:sldLayoutChg>
        <pc:sldLayoutChg chg="del">
          <pc:chgData name="Bob Ward" userId="6da7c2dd-8e2e-469f-a216-c384312e2a2d" providerId="ADAL" clId="{F1FD0B05-E93A-453E-96E0-DD3E5D67C30F}" dt="2023-01-28T18:12:30.825" v="1146" actId="2696"/>
          <pc:sldLayoutMkLst>
            <pc:docMk/>
            <pc:sldMasterMk cId="1011453131" sldId="2147485372"/>
            <pc:sldLayoutMk cId="1499078416" sldId="2147485451"/>
          </pc:sldLayoutMkLst>
        </pc:sldLayoutChg>
        <pc:sldLayoutChg chg="del">
          <pc:chgData name="Bob Ward" userId="6da7c2dd-8e2e-469f-a216-c384312e2a2d" providerId="ADAL" clId="{F1FD0B05-E93A-453E-96E0-DD3E5D67C30F}" dt="2023-01-28T18:12:31.380" v="1147"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F1FD0B05-E93A-453E-96E0-DD3E5D67C30F}" dt="2023-01-28T18:12:36.723" v="1152" actId="2696"/>
        <pc:sldMasterMkLst>
          <pc:docMk/>
          <pc:sldMasterMk cId="3517685244" sldId="2147485453"/>
        </pc:sldMasterMkLst>
        <pc:sldLayoutChg chg="del">
          <pc:chgData name="Bob Ward" userId="6da7c2dd-8e2e-469f-a216-c384312e2a2d" providerId="ADAL" clId="{F1FD0B05-E93A-453E-96E0-DD3E5D67C30F}" dt="2023-01-28T18:12:35.371" v="1148" actId="2696"/>
          <pc:sldLayoutMkLst>
            <pc:docMk/>
            <pc:sldMasterMk cId="3517685244" sldId="2147485453"/>
            <pc:sldLayoutMk cId="48067501" sldId="2147485454"/>
          </pc:sldLayoutMkLst>
        </pc:sldLayoutChg>
        <pc:sldLayoutChg chg="del">
          <pc:chgData name="Bob Ward" userId="6da7c2dd-8e2e-469f-a216-c384312e2a2d" providerId="ADAL" clId="{F1FD0B05-E93A-453E-96E0-DD3E5D67C30F}" dt="2023-01-28T18:12:35.733" v="1149" actId="2696"/>
          <pc:sldLayoutMkLst>
            <pc:docMk/>
            <pc:sldMasterMk cId="3517685244" sldId="2147485453"/>
            <pc:sldLayoutMk cId="2309257272" sldId="2147485455"/>
          </pc:sldLayoutMkLst>
        </pc:sldLayoutChg>
        <pc:sldLayoutChg chg="del">
          <pc:chgData name="Bob Ward" userId="6da7c2dd-8e2e-469f-a216-c384312e2a2d" providerId="ADAL" clId="{F1FD0B05-E93A-453E-96E0-DD3E5D67C30F}" dt="2023-01-28T18:12:36.061" v="1150" actId="2696"/>
          <pc:sldLayoutMkLst>
            <pc:docMk/>
            <pc:sldMasterMk cId="3517685244" sldId="2147485453"/>
            <pc:sldLayoutMk cId="3973499372" sldId="2147485456"/>
          </pc:sldLayoutMkLst>
        </pc:sldLayoutChg>
        <pc:sldLayoutChg chg="del">
          <pc:chgData name="Bob Ward" userId="6da7c2dd-8e2e-469f-a216-c384312e2a2d" providerId="ADAL" clId="{F1FD0B05-E93A-453E-96E0-DD3E5D67C30F}" dt="2023-01-28T18:12:36.406" v="1151" actId="2696"/>
          <pc:sldLayoutMkLst>
            <pc:docMk/>
            <pc:sldMasterMk cId="3517685244" sldId="2147485453"/>
            <pc:sldLayoutMk cId="4092587289" sldId="2147485457"/>
          </pc:sldLayoutMkLst>
        </pc:sldLayoutChg>
        <pc:sldLayoutChg chg="del">
          <pc:chgData name="Bob Ward" userId="6da7c2dd-8e2e-469f-a216-c384312e2a2d" providerId="ADAL" clId="{F1FD0B05-E93A-453E-96E0-DD3E5D67C30F}" dt="2023-01-28T18:12:36.723" v="1152"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F1FD0B05-E93A-453E-96E0-DD3E5D67C30F}" dt="2023-01-28T18:12:44.340" v="1161" actId="2696"/>
        <pc:sldMasterMkLst>
          <pc:docMk/>
          <pc:sldMasterMk cId="2825169327" sldId="2147485459"/>
        </pc:sldMasterMkLst>
        <pc:sldLayoutChg chg="del">
          <pc:chgData name="Bob Ward" userId="6da7c2dd-8e2e-469f-a216-c384312e2a2d" providerId="ADAL" clId="{F1FD0B05-E93A-453E-96E0-DD3E5D67C30F}" dt="2023-01-28T18:12:40.651" v="1153" actId="2696"/>
          <pc:sldLayoutMkLst>
            <pc:docMk/>
            <pc:sldMasterMk cId="2825169327" sldId="2147485459"/>
            <pc:sldLayoutMk cId="4090761247" sldId="2147485460"/>
          </pc:sldLayoutMkLst>
        </pc:sldLayoutChg>
        <pc:sldLayoutChg chg="del">
          <pc:chgData name="Bob Ward" userId="6da7c2dd-8e2e-469f-a216-c384312e2a2d" providerId="ADAL" clId="{F1FD0B05-E93A-453E-96E0-DD3E5D67C30F}" dt="2023-01-28T18:12:41.085" v="1154" actId="2696"/>
          <pc:sldLayoutMkLst>
            <pc:docMk/>
            <pc:sldMasterMk cId="2825169327" sldId="2147485459"/>
            <pc:sldLayoutMk cId="504983435" sldId="2147485461"/>
          </pc:sldLayoutMkLst>
        </pc:sldLayoutChg>
        <pc:sldLayoutChg chg="del">
          <pc:chgData name="Bob Ward" userId="6da7c2dd-8e2e-469f-a216-c384312e2a2d" providerId="ADAL" clId="{F1FD0B05-E93A-453E-96E0-DD3E5D67C30F}" dt="2023-01-28T18:12:41.487" v="1155" actId="2696"/>
          <pc:sldLayoutMkLst>
            <pc:docMk/>
            <pc:sldMasterMk cId="2825169327" sldId="2147485459"/>
            <pc:sldLayoutMk cId="149904214" sldId="2147485462"/>
          </pc:sldLayoutMkLst>
        </pc:sldLayoutChg>
        <pc:sldLayoutChg chg="del">
          <pc:chgData name="Bob Ward" userId="6da7c2dd-8e2e-469f-a216-c384312e2a2d" providerId="ADAL" clId="{F1FD0B05-E93A-453E-96E0-DD3E5D67C30F}" dt="2023-01-28T18:12:41.919" v="1156" actId="2696"/>
          <pc:sldLayoutMkLst>
            <pc:docMk/>
            <pc:sldMasterMk cId="2825169327" sldId="2147485459"/>
            <pc:sldLayoutMk cId="336982580" sldId="2147485463"/>
          </pc:sldLayoutMkLst>
        </pc:sldLayoutChg>
        <pc:sldLayoutChg chg="del">
          <pc:chgData name="Bob Ward" userId="6da7c2dd-8e2e-469f-a216-c384312e2a2d" providerId="ADAL" clId="{F1FD0B05-E93A-453E-96E0-DD3E5D67C30F}" dt="2023-01-28T18:12:42.388" v="1157" actId="2696"/>
          <pc:sldLayoutMkLst>
            <pc:docMk/>
            <pc:sldMasterMk cId="2825169327" sldId="2147485459"/>
            <pc:sldLayoutMk cId="90424869" sldId="2147485464"/>
          </pc:sldLayoutMkLst>
        </pc:sldLayoutChg>
        <pc:sldLayoutChg chg="del">
          <pc:chgData name="Bob Ward" userId="6da7c2dd-8e2e-469f-a216-c384312e2a2d" providerId="ADAL" clId="{F1FD0B05-E93A-453E-96E0-DD3E5D67C30F}" dt="2023-01-28T18:12:42.857" v="1158" actId="2696"/>
          <pc:sldLayoutMkLst>
            <pc:docMk/>
            <pc:sldMasterMk cId="2825169327" sldId="2147485459"/>
            <pc:sldLayoutMk cId="4034456714" sldId="2147485465"/>
          </pc:sldLayoutMkLst>
        </pc:sldLayoutChg>
        <pc:sldLayoutChg chg="del">
          <pc:chgData name="Bob Ward" userId="6da7c2dd-8e2e-469f-a216-c384312e2a2d" providerId="ADAL" clId="{F1FD0B05-E93A-453E-96E0-DD3E5D67C30F}" dt="2023-01-28T18:12:43.281" v="1159" actId="2696"/>
          <pc:sldLayoutMkLst>
            <pc:docMk/>
            <pc:sldMasterMk cId="2825169327" sldId="2147485459"/>
            <pc:sldLayoutMk cId="288701890" sldId="2147485466"/>
          </pc:sldLayoutMkLst>
        </pc:sldLayoutChg>
        <pc:sldLayoutChg chg="del">
          <pc:chgData name="Bob Ward" userId="6da7c2dd-8e2e-469f-a216-c384312e2a2d" providerId="ADAL" clId="{F1FD0B05-E93A-453E-96E0-DD3E5D67C30F}" dt="2023-01-28T18:12:43.716" v="1160" actId="2696"/>
          <pc:sldLayoutMkLst>
            <pc:docMk/>
            <pc:sldMasterMk cId="2825169327" sldId="2147485459"/>
            <pc:sldLayoutMk cId="3730007577" sldId="2147485467"/>
          </pc:sldLayoutMkLst>
        </pc:sldLayoutChg>
        <pc:sldLayoutChg chg="del">
          <pc:chgData name="Bob Ward" userId="6da7c2dd-8e2e-469f-a216-c384312e2a2d" providerId="ADAL" clId="{F1FD0B05-E93A-453E-96E0-DD3E5D67C30F}" dt="2023-01-28T18:12:44.340" v="116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F1FD0B05-E93A-453E-96E0-DD3E5D67C30F}" dt="2023-01-28T18:12:50.465" v="1169" actId="2696"/>
        <pc:sldMasterMkLst>
          <pc:docMk/>
          <pc:sldMasterMk cId="756849246" sldId="2147485469"/>
        </pc:sldMasterMkLst>
        <pc:sldLayoutChg chg="del">
          <pc:chgData name="Bob Ward" userId="6da7c2dd-8e2e-469f-a216-c384312e2a2d" providerId="ADAL" clId="{F1FD0B05-E93A-453E-96E0-DD3E5D67C30F}" dt="2023-01-28T18:12:47.523" v="1162" actId="2696"/>
          <pc:sldLayoutMkLst>
            <pc:docMk/>
            <pc:sldMasterMk cId="756849246" sldId="2147485469"/>
            <pc:sldLayoutMk cId="1895885558" sldId="2147485470"/>
          </pc:sldLayoutMkLst>
        </pc:sldLayoutChg>
        <pc:sldLayoutChg chg="del">
          <pc:chgData name="Bob Ward" userId="6da7c2dd-8e2e-469f-a216-c384312e2a2d" providerId="ADAL" clId="{F1FD0B05-E93A-453E-96E0-DD3E5D67C30F}" dt="2023-01-28T18:12:47.950" v="1163" actId="2696"/>
          <pc:sldLayoutMkLst>
            <pc:docMk/>
            <pc:sldMasterMk cId="756849246" sldId="2147485469"/>
            <pc:sldLayoutMk cId="1798158122" sldId="2147485471"/>
          </pc:sldLayoutMkLst>
        </pc:sldLayoutChg>
        <pc:sldLayoutChg chg="del">
          <pc:chgData name="Bob Ward" userId="6da7c2dd-8e2e-469f-a216-c384312e2a2d" providerId="ADAL" clId="{F1FD0B05-E93A-453E-96E0-DD3E5D67C30F}" dt="2023-01-28T18:12:48.343" v="1164" actId="2696"/>
          <pc:sldLayoutMkLst>
            <pc:docMk/>
            <pc:sldMasterMk cId="756849246" sldId="2147485469"/>
            <pc:sldLayoutMk cId="1688032431" sldId="2147485472"/>
          </pc:sldLayoutMkLst>
        </pc:sldLayoutChg>
        <pc:sldLayoutChg chg="del">
          <pc:chgData name="Bob Ward" userId="6da7c2dd-8e2e-469f-a216-c384312e2a2d" providerId="ADAL" clId="{F1FD0B05-E93A-453E-96E0-DD3E5D67C30F}" dt="2023-01-28T18:12:48.748" v="1165" actId="2696"/>
          <pc:sldLayoutMkLst>
            <pc:docMk/>
            <pc:sldMasterMk cId="756849246" sldId="2147485469"/>
            <pc:sldLayoutMk cId="2609229277" sldId="2147485473"/>
          </pc:sldLayoutMkLst>
        </pc:sldLayoutChg>
        <pc:sldLayoutChg chg="del">
          <pc:chgData name="Bob Ward" userId="6da7c2dd-8e2e-469f-a216-c384312e2a2d" providerId="ADAL" clId="{F1FD0B05-E93A-453E-96E0-DD3E5D67C30F}" dt="2023-01-28T18:12:49.218" v="1166" actId="2696"/>
          <pc:sldLayoutMkLst>
            <pc:docMk/>
            <pc:sldMasterMk cId="756849246" sldId="2147485469"/>
            <pc:sldLayoutMk cId="1330147658" sldId="2147485474"/>
          </pc:sldLayoutMkLst>
        </pc:sldLayoutChg>
        <pc:sldLayoutChg chg="del">
          <pc:chgData name="Bob Ward" userId="6da7c2dd-8e2e-469f-a216-c384312e2a2d" providerId="ADAL" clId="{F1FD0B05-E93A-453E-96E0-DD3E5D67C30F}" dt="2023-01-28T18:12:49.621" v="1167" actId="2696"/>
          <pc:sldLayoutMkLst>
            <pc:docMk/>
            <pc:sldMasterMk cId="756849246" sldId="2147485469"/>
            <pc:sldLayoutMk cId="3468983158" sldId="2147485475"/>
          </pc:sldLayoutMkLst>
        </pc:sldLayoutChg>
        <pc:sldLayoutChg chg="del">
          <pc:chgData name="Bob Ward" userId="6da7c2dd-8e2e-469f-a216-c384312e2a2d" providerId="ADAL" clId="{F1FD0B05-E93A-453E-96E0-DD3E5D67C30F}" dt="2023-01-28T18:12:50.078" v="1168" actId="2696"/>
          <pc:sldLayoutMkLst>
            <pc:docMk/>
            <pc:sldMasterMk cId="756849246" sldId="2147485469"/>
            <pc:sldLayoutMk cId="3605755276" sldId="2147485476"/>
          </pc:sldLayoutMkLst>
        </pc:sldLayoutChg>
        <pc:sldLayoutChg chg="del">
          <pc:chgData name="Bob Ward" userId="6da7c2dd-8e2e-469f-a216-c384312e2a2d" providerId="ADAL" clId="{F1FD0B05-E93A-453E-96E0-DD3E5D67C30F}" dt="2023-01-28T18:12:50.465" v="1169"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docChgLst>
    <pc:chgData name="Bob Ward" userId="6da7c2dd-8e2e-469f-a216-c384312e2a2d" providerId="ADAL" clId="{15013093-79AF-4871-95D6-038AA22C98D6}"/>
    <pc:docChg chg="undo custSel addSld delSld modSld delSection modSection">
      <pc:chgData name="Bob Ward" userId="6da7c2dd-8e2e-469f-a216-c384312e2a2d" providerId="ADAL" clId="{15013093-79AF-4871-95D6-038AA22C98D6}" dt="2023-01-10T20:12:32.461" v="844" actId="20577"/>
      <pc:docMkLst>
        <pc:docMk/>
      </pc:docMkLst>
      <pc:sldChg chg="del">
        <pc:chgData name="Bob Ward" userId="6da7c2dd-8e2e-469f-a216-c384312e2a2d" providerId="ADAL" clId="{15013093-79AF-4871-95D6-038AA22C98D6}" dt="2023-01-10T20:08:57.519" v="687" actId="47"/>
        <pc:sldMkLst>
          <pc:docMk/>
          <pc:sldMk cId="538585780" sldId="276"/>
        </pc:sldMkLst>
      </pc:sldChg>
      <pc:sldChg chg="del">
        <pc:chgData name="Bob Ward" userId="6da7c2dd-8e2e-469f-a216-c384312e2a2d" providerId="ADAL" clId="{15013093-79AF-4871-95D6-038AA22C98D6}" dt="2023-01-10T20:09:46.017" v="769" actId="47"/>
        <pc:sldMkLst>
          <pc:docMk/>
          <pc:sldMk cId="4157747561" sldId="11114"/>
        </pc:sldMkLst>
      </pc:sldChg>
      <pc:sldChg chg="del">
        <pc:chgData name="Bob Ward" userId="6da7c2dd-8e2e-469f-a216-c384312e2a2d" providerId="ADAL" clId="{15013093-79AF-4871-95D6-038AA22C98D6}" dt="2023-01-10T20:08:56.509" v="684" actId="47"/>
        <pc:sldMkLst>
          <pc:docMk/>
          <pc:sldMk cId="1074979928" sldId="2076136683"/>
        </pc:sldMkLst>
      </pc:sldChg>
      <pc:sldChg chg="del">
        <pc:chgData name="Bob Ward" userId="6da7c2dd-8e2e-469f-a216-c384312e2a2d" providerId="ADAL" clId="{15013093-79AF-4871-95D6-038AA22C98D6}" dt="2023-01-10T20:09:27.883" v="723" actId="47"/>
        <pc:sldMkLst>
          <pc:docMk/>
          <pc:sldMk cId="4220055585" sldId="2076136684"/>
        </pc:sldMkLst>
      </pc:sldChg>
      <pc:sldChg chg="del">
        <pc:chgData name="Bob Ward" userId="6da7c2dd-8e2e-469f-a216-c384312e2a2d" providerId="ADAL" clId="{15013093-79AF-4871-95D6-038AA22C98D6}" dt="2023-01-10T20:09:38.693" v="747" actId="47"/>
        <pc:sldMkLst>
          <pc:docMk/>
          <pc:sldMk cId="2027520936" sldId="2076136685"/>
        </pc:sldMkLst>
      </pc:sldChg>
      <pc:sldChg chg="del">
        <pc:chgData name="Bob Ward" userId="6da7c2dd-8e2e-469f-a216-c384312e2a2d" providerId="ADAL" clId="{15013093-79AF-4871-95D6-038AA22C98D6}" dt="2023-01-10T20:09:45.644" v="768" actId="47"/>
        <pc:sldMkLst>
          <pc:docMk/>
          <pc:sldMk cId="472963580" sldId="2076136686"/>
        </pc:sldMkLst>
      </pc:sldChg>
      <pc:sldChg chg="del">
        <pc:chgData name="Bob Ward" userId="6da7c2dd-8e2e-469f-a216-c384312e2a2d" providerId="ADAL" clId="{15013093-79AF-4871-95D6-038AA22C98D6}" dt="2023-01-10T20:09:48.739" v="778" actId="47"/>
        <pc:sldMkLst>
          <pc:docMk/>
          <pc:sldMk cId="3710408201" sldId="2076136687"/>
        </pc:sldMkLst>
      </pc:sldChg>
      <pc:sldChg chg="del">
        <pc:chgData name="Bob Ward" userId="6da7c2dd-8e2e-469f-a216-c384312e2a2d" providerId="ADAL" clId="{15013093-79AF-4871-95D6-038AA22C98D6}" dt="2023-01-10T20:08:59.585" v="698" actId="47"/>
        <pc:sldMkLst>
          <pc:docMk/>
          <pc:sldMk cId="920750874" sldId="2076136818"/>
        </pc:sldMkLst>
      </pc:sldChg>
      <pc:sldChg chg="del">
        <pc:chgData name="Bob Ward" userId="6da7c2dd-8e2e-469f-a216-c384312e2a2d" providerId="ADAL" clId="{15013093-79AF-4871-95D6-038AA22C98D6}" dt="2023-01-10T20:09:27.675" v="722" actId="47"/>
        <pc:sldMkLst>
          <pc:docMk/>
          <pc:sldMk cId="1778874180" sldId="2076136950"/>
        </pc:sldMkLst>
      </pc:sldChg>
      <pc:sldChg chg="addSp delSp modSp mod">
        <pc:chgData name="Bob Ward" userId="6da7c2dd-8e2e-469f-a216-c384312e2a2d" providerId="ADAL" clId="{15013093-79AF-4871-95D6-038AA22C98D6}" dt="2023-01-10T17:58:48.374" v="680" actId="14100"/>
        <pc:sldMkLst>
          <pc:docMk/>
          <pc:sldMk cId="3361306358" sldId="2076137339"/>
        </pc:sldMkLst>
        <pc:spChg chg="del">
          <ac:chgData name="Bob Ward" userId="6da7c2dd-8e2e-469f-a216-c384312e2a2d" providerId="ADAL" clId="{15013093-79AF-4871-95D6-038AA22C98D6}" dt="2023-01-10T16:36:37.995" v="137" actId="478"/>
          <ac:spMkLst>
            <pc:docMk/>
            <pc:sldMk cId="3361306358" sldId="2076137339"/>
            <ac:spMk id="2" creationId="{FF5B65D3-DE27-6B44-A5C1-45CE492DCA74}"/>
          </ac:spMkLst>
        </pc:spChg>
        <pc:spChg chg="del">
          <ac:chgData name="Bob Ward" userId="6da7c2dd-8e2e-469f-a216-c384312e2a2d" providerId="ADAL" clId="{15013093-79AF-4871-95D6-038AA22C98D6}" dt="2023-01-10T16:36:37.995" v="137" actId="478"/>
          <ac:spMkLst>
            <pc:docMk/>
            <pc:sldMk cId="3361306358" sldId="2076137339"/>
            <ac:spMk id="3" creationId="{29EBE118-79E5-4265-96C9-3C0DDD11D108}"/>
          </ac:spMkLst>
        </pc:spChg>
        <pc:spChg chg="del">
          <ac:chgData name="Bob Ward" userId="6da7c2dd-8e2e-469f-a216-c384312e2a2d" providerId="ADAL" clId="{15013093-79AF-4871-95D6-038AA22C98D6}" dt="2023-01-10T16:36:37.995" v="137" actId="478"/>
          <ac:spMkLst>
            <pc:docMk/>
            <pc:sldMk cId="3361306358" sldId="2076137339"/>
            <ac:spMk id="8" creationId="{3FD4F17C-EEBA-9D4F-A3CA-BE2BFE5A2BC3}"/>
          </ac:spMkLst>
        </pc:spChg>
        <pc:spChg chg="del">
          <ac:chgData name="Bob Ward" userId="6da7c2dd-8e2e-469f-a216-c384312e2a2d" providerId="ADAL" clId="{15013093-79AF-4871-95D6-038AA22C98D6}" dt="2023-01-10T16:36:37.995" v="137" actId="478"/>
          <ac:spMkLst>
            <pc:docMk/>
            <pc:sldMk cId="3361306358" sldId="2076137339"/>
            <ac:spMk id="9" creationId="{88B3A874-B2DB-8D24-A74A-D4538C6D09E4}"/>
          </ac:spMkLst>
        </pc:spChg>
        <pc:spChg chg="mod">
          <ac:chgData name="Bob Ward" userId="6da7c2dd-8e2e-469f-a216-c384312e2a2d" providerId="ADAL" clId="{15013093-79AF-4871-95D6-038AA22C98D6}" dt="2023-01-10T16:36:32.716" v="136" actId="20577"/>
          <ac:spMkLst>
            <pc:docMk/>
            <pc:sldMk cId="3361306358" sldId="2076137339"/>
            <ac:spMk id="11" creationId="{9C409991-DBD2-4E9D-830D-A6790320A566}"/>
          </ac:spMkLst>
        </pc:spChg>
        <pc:spChg chg="del">
          <ac:chgData name="Bob Ward" userId="6da7c2dd-8e2e-469f-a216-c384312e2a2d" providerId="ADAL" clId="{15013093-79AF-4871-95D6-038AA22C98D6}" dt="2023-01-10T16:36:37.995" v="137" actId="478"/>
          <ac:spMkLst>
            <pc:docMk/>
            <pc:sldMk cId="3361306358" sldId="2076137339"/>
            <ac:spMk id="12" creationId="{665EAA2E-AC02-4D4D-B997-A412B4CC4642}"/>
          </ac:spMkLst>
        </pc:spChg>
        <pc:spChg chg="del">
          <ac:chgData name="Bob Ward" userId="6da7c2dd-8e2e-469f-a216-c384312e2a2d" providerId="ADAL" clId="{15013093-79AF-4871-95D6-038AA22C98D6}" dt="2023-01-10T16:36:37.995" v="137" actId="478"/>
          <ac:spMkLst>
            <pc:docMk/>
            <pc:sldMk cId="3361306358" sldId="2076137339"/>
            <ac:spMk id="13" creationId="{93CA8765-CA8A-0340-80FC-F105FC681B47}"/>
          </ac:spMkLst>
        </pc:spChg>
        <pc:spChg chg="del">
          <ac:chgData name="Bob Ward" userId="6da7c2dd-8e2e-469f-a216-c384312e2a2d" providerId="ADAL" clId="{15013093-79AF-4871-95D6-038AA22C98D6}" dt="2023-01-10T16:36:37.995" v="137" actId="478"/>
          <ac:spMkLst>
            <pc:docMk/>
            <pc:sldMk cId="3361306358" sldId="2076137339"/>
            <ac:spMk id="14" creationId="{7AC16A8D-C13B-4A4C-846E-46FCE4C15402}"/>
          </ac:spMkLst>
        </pc:spChg>
        <pc:spChg chg="del">
          <ac:chgData name="Bob Ward" userId="6da7c2dd-8e2e-469f-a216-c384312e2a2d" providerId="ADAL" clId="{15013093-79AF-4871-95D6-038AA22C98D6}" dt="2023-01-10T16:36:37.995" v="137" actId="478"/>
          <ac:spMkLst>
            <pc:docMk/>
            <pc:sldMk cId="3361306358" sldId="2076137339"/>
            <ac:spMk id="15" creationId="{FA09960E-E45A-7D4B-92CB-0B2428B0C489}"/>
          </ac:spMkLst>
        </pc:spChg>
        <pc:spChg chg="del">
          <ac:chgData name="Bob Ward" userId="6da7c2dd-8e2e-469f-a216-c384312e2a2d" providerId="ADAL" clId="{15013093-79AF-4871-95D6-038AA22C98D6}" dt="2023-01-10T16:36:37.995" v="137" actId="478"/>
          <ac:spMkLst>
            <pc:docMk/>
            <pc:sldMk cId="3361306358" sldId="2076137339"/>
            <ac:spMk id="17" creationId="{917F39BF-AF83-D5E1-E95E-036CF3D8FE11}"/>
          </ac:spMkLst>
        </pc:spChg>
        <pc:spChg chg="del">
          <ac:chgData name="Bob Ward" userId="6da7c2dd-8e2e-469f-a216-c384312e2a2d" providerId="ADAL" clId="{15013093-79AF-4871-95D6-038AA22C98D6}" dt="2023-01-10T16:36:37.995" v="137" actId="478"/>
          <ac:spMkLst>
            <pc:docMk/>
            <pc:sldMk cId="3361306358" sldId="2076137339"/>
            <ac:spMk id="18" creationId="{D09153A7-AACD-A059-9A01-63591201764C}"/>
          </ac:spMkLst>
        </pc:spChg>
        <pc:spChg chg="del">
          <ac:chgData name="Bob Ward" userId="6da7c2dd-8e2e-469f-a216-c384312e2a2d" providerId="ADAL" clId="{15013093-79AF-4871-95D6-038AA22C98D6}" dt="2023-01-10T16:36:37.995" v="137" actId="478"/>
          <ac:spMkLst>
            <pc:docMk/>
            <pc:sldMk cId="3361306358" sldId="2076137339"/>
            <ac:spMk id="19" creationId="{1412FD61-89A1-C502-92CD-17F8814A9312}"/>
          </ac:spMkLst>
        </pc:spChg>
        <pc:spChg chg="del">
          <ac:chgData name="Bob Ward" userId="6da7c2dd-8e2e-469f-a216-c384312e2a2d" providerId="ADAL" clId="{15013093-79AF-4871-95D6-038AA22C98D6}" dt="2023-01-10T16:36:37.995" v="137" actId="478"/>
          <ac:spMkLst>
            <pc:docMk/>
            <pc:sldMk cId="3361306358" sldId="2076137339"/>
            <ac:spMk id="20" creationId="{940B35EA-FFF1-5D09-03A8-3EA8B18FFC2E}"/>
          </ac:spMkLst>
        </pc:spChg>
        <pc:spChg chg="del">
          <ac:chgData name="Bob Ward" userId="6da7c2dd-8e2e-469f-a216-c384312e2a2d" providerId="ADAL" clId="{15013093-79AF-4871-95D6-038AA22C98D6}" dt="2023-01-10T16:36:37.995" v="137" actId="478"/>
          <ac:spMkLst>
            <pc:docMk/>
            <pc:sldMk cId="3361306358" sldId="2076137339"/>
            <ac:spMk id="21" creationId="{431F0B38-DFB5-C325-707B-98FB85ED4522}"/>
          </ac:spMkLst>
        </pc:spChg>
        <pc:spChg chg="del">
          <ac:chgData name="Bob Ward" userId="6da7c2dd-8e2e-469f-a216-c384312e2a2d" providerId="ADAL" clId="{15013093-79AF-4871-95D6-038AA22C98D6}" dt="2023-01-10T16:36:37.995" v="137" actId="478"/>
          <ac:spMkLst>
            <pc:docMk/>
            <pc:sldMk cId="3361306358" sldId="2076137339"/>
            <ac:spMk id="22" creationId="{92FB5A88-9F74-B53F-0594-7CE6AF23DFAC}"/>
          </ac:spMkLst>
        </pc:spChg>
        <pc:spChg chg="del">
          <ac:chgData name="Bob Ward" userId="6da7c2dd-8e2e-469f-a216-c384312e2a2d" providerId="ADAL" clId="{15013093-79AF-4871-95D6-038AA22C98D6}" dt="2023-01-10T16:36:37.995" v="137" actId="478"/>
          <ac:spMkLst>
            <pc:docMk/>
            <pc:sldMk cId="3361306358" sldId="2076137339"/>
            <ac:spMk id="47" creationId="{FB22493E-E832-378D-B450-1A0E78FF8B3A}"/>
          </ac:spMkLst>
        </pc:spChg>
        <pc:spChg chg="del">
          <ac:chgData name="Bob Ward" userId="6da7c2dd-8e2e-469f-a216-c384312e2a2d" providerId="ADAL" clId="{15013093-79AF-4871-95D6-038AA22C98D6}" dt="2023-01-10T16:36:37.995" v="137" actId="478"/>
          <ac:spMkLst>
            <pc:docMk/>
            <pc:sldMk cId="3361306358" sldId="2076137339"/>
            <ac:spMk id="78" creationId="{DB8E9524-E144-3F1D-DB86-FF270691F5DB}"/>
          </ac:spMkLst>
        </pc:spChg>
        <pc:grpChg chg="del">
          <ac:chgData name="Bob Ward" userId="6da7c2dd-8e2e-469f-a216-c384312e2a2d" providerId="ADAL" clId="{15013093-79AF-4871-95D6-038AA22C98D6}" dt="2023-01-10T16:36:37.995" v="137" actId="478"/>
          <ac:grpSpMkLst>
            <pc:docMk/>
            <pc:sldMk cId="3361306358" sldId="2076137339"/>
            <ac:grpSpMk id="34" creationId="{35B6E7E0-76F8-960F-D039-B70643079D52}"/>
          </ac:grpSpMkLst>
        </pc:grpChg>
        <pc:grpChg chg="del">
          <ac:chgData name="Bob Ward" userId="6da7c2dd-8e2e-469f-a216-c384312e2a2d" providerId="ADAL" clId="{15013093-79AF-4871-95D6-038AA22C98D6}" dt="2023-01-10T16:36:37.995" v="137" actId="478"/>
          <ac:grpSpMkLst>
            <pc:docMk/>
            <pc:sldMk cId="3361306358" sldId="2076137339"/>
            <ac:grpSpMk id="46" creationId="{5458472E-39C8-C823-6B1D-E9C684963B19}"/>
          </ac:grpSpMkLst>
        </pc:grpChg>
        <pc:grpChg chg="del">
          <ac:chgData name="Bob Ward" userId="6da7c2dd-8e2e-469f-a216-c384312e2a2d" providerId="ADAL" clId="{15013093-79AF-4871-95D6-038AA22C98D6}" dt="2023-01-10T16:36:37.995" v="137" actId="478"/>
          <ac:grpSpMkLst>
            <pc:docMk/>
            <pc:sldMk cId="3361306358" sldId="2076137339"/>
            <ac:grpSpMk id="75" creationId="{BEFCF8EF-FC7B-6291-46EE-25250DACA613}"/>
          </ac:grpSpMkLst>
        </pc:grpChg>
        <pc:graphicFrameChg chg="add mod modGraphic">
          <ac:chgData name="Bob Ward" userId="6da7c2dd-8e2e-469f-a216-c384312e2a2d" providerId="ADAL" clId="{15013093-79AF-4871-95D6-038AA22C98D6}" dt="2023-01-10T17:58:48.374" v="680" actId="14100"/>
          <ac:graphicFrameMkLst>
            <pc:docMk/>
            <pc:sldMk cId="3361306358" sldId="2076137339"/>
            <ac:graphicFrameMk id="4" creationId="{AA88BD6C-824E-F582-8E75-29236EDF6F2F}"/>
          </ac:graphicFrameMkLst>
        </pc:graphicFrameChg>
        <pc:picChg chg="del">
          <ac:chgData name="Bob Ward" userId="6da7c2dd-8e2e-469f-a216-c384312e2a2d" providerId="ADAL" clId="{15013093-79AF-4871-95D6-038AA22C98D6}" dt="2023-01-10T16:36:37.995" v="137" actId="478"/>
          <ac:picMkLst>
            <pc:docMk/>
            <pc:sldMk cId="3361306358" sldId="2076137339"/>
            <ac:picMk id="5" creationId="{16F611BD-AD96-0498-9D04-BEE6AE1EAE7B}"/>
          </ac:picMkLst>
        </pc:picChg>
        <pc:picChg chg="del">
          <ac:chgData name="Bob Ward" userId="6da7c2dd-8e2e-469f-a216-c384312e2a2d" providerId="ADAL" clId="{15013093-79AF-4871-95D6-038AA22C98D6}" dt="2023-01-10T16:36:37.995" v="137" actId="478"/>
          <ac:picMkLst>
            <pc:docMk/>
            <pc:sldMk cId="3361306358" sldId="2076137339"/>
            <ac:picMk id="16" creationId="{736C9B7D-2E3F-308F-C268-8D573059F461}"/>
          </ac:picMkLst>
        </pc:picChg>
        <pc:picChg chg="del">
          <ac:chgData name="Bob Ward" userId="6da7c2dd-8e2e-469f-a216-c384312e2a2d" providerId="ADAL" clId="{15013093-79AF-4871-95D6-038AA22C98D6}" dt="2023-01-10T16:36:37.995" v="137" actId="478"/>
          <ac:picMkLst>
            <pc:docMk/>
            <pc:sldMk cId="3361306358" sldId="2076137339"/>
            <ac:picMk id="51" creationId="{6DD329AC-56DC-F2B4-79A6-3F010985E9E0}"/>
          </ac:picMkLst>
        </pc:picChg>
      </pc:sldChg>
      <pc:sldChg chg="del">
        <pc:chgData name="Bob Ward" userId="6da7c2dd-8e2e-469f-a216-c384312e2a2d" providerId="ADAL" clId="{15013093-79AF-4871-95D6-038AA22C98D6}" dt="2023-01-10T20:09:48.509" v="777" actId="47"/>
        <pc:sldMkLst>
          <pc:docMk/>
          <pc:sldMk cId="333827013" sldId="2076138367"/>
        </pc:sldMkLst>
      </pc:sldChg>
      <pc:sldChg chg="del">
        <pc:chgData name="Bob Ward" userId="6da7c2dd-8e2e-469f-a216-c384312e2a2d" providerId="ADAL" clId="{15013093-79AF-4871-95D6-038AA22C98D6}" dt="2023-01-10T20:09:38.204" v="746" actId="47"/>
        <pc:sldMkLst>
          <pc:docMk/>
          <pc:sldMk cId="2047805803" sldId="2076138372"/>
        </pc:sldMkLst>
      </pc:sldChg>
      <pc:sldChg chg="del">
        <pc:chgData name="Bob Ward" userId="6da7c2dd-8e2e-469f-a216-c384312e2a2d" providerId="ADAL" clId="{15013093-79AF-4871-95D6-038AA22C98D6}" dt="2023-01-10T20:09:45.413" v="767" actId="47"/>
        <pc:sldMkLst>
          <pc:docMk/>
          <pc:sldMk cId="2061293200" sldId="2076138373"/>
        </pc:sldMkLst>
      </pc:sldChg>
      <pc:sldChg chg="add del">
        <pc:chgData name="Bob Ward" userId="6da7c2dd-8e2e-469f-a216-c384312e2a2d" providerId="ADAL" clId="{15013093-79AF-4871-95D6-038AA22C98D6}" dt="2023-01-10T20:10:09.224" v="798" actId="47"/>
        <pc:sldMkLst>
          <pc:docMk/>
          <pc:sldMk cId="2310589078" sldId="2076138374"/>
        </pc:sldMkLst>
      </pc:sldChg>
      <pc:sldChg chg="addSp delSp modSp mod">
        <pc:chgData name="Bob Ward" userId="6da7c2dd-8e2e-469f-a216-c384312e2a2d" providerId="ADAL" clId="{15013093-79AF-4871-95D6-038AA22C98D6}" dt="2023-01-10T20:12:32.461" v="844" actId="20577"/>
        <pc:sldMkLst>
          <pc:docMk/>
          <pc:sldMk cId="2651755647" sldId="2076138386"/>
        </pc:sldMkLst>
        <pc:spChg chg="mod">
          <ac:chgData name="Bob Ward" userId="6da7c2dd-8e2e-469f-a216-c384312e2a2d" providerId="ADAL" clId="{15013093-79AF-4871-95D6-038AA22C98D6}" dt="2023-01-10T20:12:32.461" v="844" actId="20577"/>
          <ac:spMkLst>
            <pc:docMk/>
            <pc:sldMk cId="2651755647" sldId="2076138386"/>
            <ac:spMk id="2" creationId="{F11C841D-C464-7FE0-0FE1-2D51F47B4A9C}"/>
          </ac:spMkLst>
        </pc:spChg>
        <pc:spChg chg="del">
          <ac:chgData name="Bob Ward" userId="6da7c2dd-8e2e-469f-a216-c384312e2a2d" providerId="ADAL" clId="{15013093-79AF-4871-95D6-038AA22C98D6}" dt="2023-01-10T16:34:20.916" v="64" actId="478"/>
          <ac:spMkLst>
            <pc:docMk/>
            <pc:sldMk cId="2651755647" sldId="2076138386"/>
            <ac:spMk id="3" creationId="{2E225676-B61D-758C-1BA2-620B4AD0B54F}"/>
          </ac:spMkLst>
        </pc:spChg>
        <pc:spChg chg="mod">
          <ac:chgData name="Bob Ward" userId="6da7c2dd-8e2e-469f-a216-c384312e2a2d" providerId="ADAL" clId="{15013093-79AF-4871-95D6-038AA22C98D6}" dt="2023-01-10T16:34:58.350" v="75" actId="1076"/>
          <ac:spMkLst>
            <pc:docMk/>
            <pc:sldMk cId="2651755647" sldId="2076138386"/>
            <ac:spMk id="7" creationId="{367500EF-1F79-46EB-8D50-D12A6C3E3133}"/>
          </ac:spMkLst>
        </pc:spChg>
        <pc:spChg chg="add del mod">
          <ac:chgData name="Bob Ward" userId="6da7c2dd-8e2e-469f-a216-c384312e2a2d" providerId="ADAL" clId="{15013093-79AF-4871-95D6-038AA22C98D6}" dt="2023-01-10T16:34:23.232" v="65" actId="478"/>
          <ac:spMkLst>
            <pc:docMk/>
            <pc:sldMk cId="2651755647" sldId="2076138386"/>
            <ac:spMk id="8" creationId="{05378A46-E0D3-4DE3-3C95-959BE2D1937B}"/>
          </ac:spMkLst>
        </pc:spChg>
        <pc:picChg chg="del">
          <ac:chgData name="Bob Ward" userId="6da7c2dd-8e2e-469f-a216-c384312e2a2d" providerId="ADAL" clId="{15013093-79AF-4871-95D6-038AA22C98D6}" dt="2023-01-10T16:34:42.117" v="66" actId="478"/>
          <ac:picMkLst>
            <pc:docMk/>
            <pc:sldMk cId="2651755647" sldId="2076138386"/>
            <ac:picMk id="4" creationId="{56C97C44-84CA-26B8-4874-3AB979146838}"/>
          </ac:picMkLst>
        </pc:picChg>
        <pc:picChg chg="add mod">
          <ac:chgData name="Bob Ward" userId="6da7c2dd-8e2e-469f-a216-c384312e2a2d" providerId="ADAL" clId="{15013093-79AF-4871-95D6-038AA22C98D6}" dt="2023-01-10T16:34:50.662" v="72" actId="1076"/>
          <ac:picMkLst>
            <pc:docMk/>
            <pc:sldMk cId="2651755647" sldId="2076138386"/>
            <ac:picMk id="9" creationId="{CD4D0EA1-1872-554F-EDFD-8F877EB1C2F2}"/>
          </ac:picMkLst>
        </pc:picChg>
      </pc:sldChg>
      <pc:sldChg chg="del">
        <pc:chgData name="Bob Ward" userId="6da7c2dd-8e2e-469f-a216-c384312e2a2d" providerId="ADAL" clId="{15013093-79AF-4871-95D6-038AA22C98D6}" dt="2023-01-10T20:09:50.577" v="783" actId="47"/>
        <pc:sldMkLst>
          <pc:docMk/>
          <pc:sldMk cId="1662635962" sldId="2076138532"/>
        </pc:sldMkLst>
      </pc:sldChg>
      <pc:sldChg chg="del">
        <pc:chgData name="Bob Ward" userId="6da7c2dd-8e2e-469f-a216-c384312e2a2d" providerId="ADAL" clId="{15013093-79AF-4871-95D6-038AA22C98D6}" dt="2023-01-10T20:09:30.011" v="728" actId="47"/>
        <pc:sldMkLst>
          <pc:docMk/>
          <pc:sldMk cId="656389379" sldId="2076138548"/>
        </pc:sldMkLst>
      </pc:sldChg>
      <pc:sldChg chg="del">
        <pc:chgData name="Bob Ward" userId="6da7c2dd-8e2e-469f-a216-c384312e2a2d" providerId="ADAL" clId="{15013093-79AF-4871-95D6-038AA22C98D6}" dt="2023-01-10T20:09:50.369" v="782" actId="47"/>
        <pc:sldMkLst>
          <pc:docMk/>
          <pc:sldMk cId="1004261070" sldId="2076138586"/>
        </pc:sldMkLst>
      </pc:sldChg>
      <pc:sldChg chg="del">
        <pc:chgData name="Bob Ward" userId="6da7c2dd-8e2e-469f-a216-c384312e2a2d" providerId="ADAL" clId="{15013093-79AF-4871-95D6-038AA22C98D6}" dt="2023-01-10T20:09:39.262" v="748" actId="47"/>
        <pc:sldMkLst>
          <pc:docMk/>
          <pc:sldMk cId="356890517" sldId="2142533241"/>
        </pc:sldMkLst>
      </pc:sldChg>
      <pc:sldChg chg="del">
        <pc:chgData name="Bob Ward" userId="6da7c2dd-8e2e-469f-a216-c384312e2a2d" providerId="ADAL" clId="{15013093-79AF-4871-95D6-038AA22C98D6}" dt="2023-01-10T20:09:28.721" v="725" actId="47"/>
        <pc:sldMkLst>
          <pc:docMk/>
          <pc:sldMk cId="2021151884" sldId="2147470258"/>
        </pc:sldMkLst>
      </pc:sldChg>
      <pc:sldChg chg="del">
        <pc:chgData name="Bob Ward" userId="6da7c2dd-8e2e-469f-a216-c384312e2a2d" providerId="ADAL" clId="{15013093-79AF-4871-95D6-038AA22C98D6}" dt="2023-01-10T20:09:28.318" v="724" actId="47"/>
        <pc:sldMkLst>
          <pc:docMk/>
          <pc:sldMk cId="770612107" sldId="2147470267"/>
        </pc:sldMkLst>
      </pc:sldChg>
      <pc:sldChg chg="del">
        <pc:chgData name="Bob Ward" userId="6da7c2dd-8e2e-469f-a216-c384312e2a2d" providerId="ADAL" clId="{15013093-79AF-4871-95D6-038AA22C98D6}" dt="2023-01-10T20:09:03.315" v="715" actId="47"/>
        <pc:sldMkLst>
          <pc:docMk/>
          <pc:sldMk cId="1347014641" sldId="2147470375"/>
        </pc:sldMkLst>
      </pc:sldChg>
      <pc:sldChg chg="del">
        <pc:chgData name="Bob Ward" userId="6da7c2dd-8e2e-469f-a216-c384312e2a2d" providerId="ADAL" clId="{15013093-79AF-4871-95D6-038AA22C98D6}" dt="2023-01-10T20:08:56.912" v="685" actId="47"/>
        <pc:sldMkLst>
          <pc:docMk/>
          <pc:sldMk cId="357198375" sldId="2147470468"/>
        </pc:sldMkLst>
      </pc:sldChg>
      <pc:sldChg chg="del">
        <pc:chgData name="Bob Ward" userId="6da7c2dd-8e2e-469f-a216-c384312e2a2d" providerId="ADAL" clId="{15013093-79AF-4871-95D6-038AA22C98D6}" dt="2023-01-10T20:09:00.435" v="702" actId="47"/>
        <pc:sldMkLst>
          <pc:docMk/>
          <pc:sldMk cId="3578152711" sldId="2147470469"/>
        </pc:sldMkLst>
      </pc:sldChg>
      <pc:sldChg chg="del">
        <pc:chgData name="Bob Ward" userId="6da7c2dd-8e2e-469f-a216-c384312e2a2d" providerId="ADAL" clId="{15013093-79AF-4871-95D6-038AA22C98D6}" dt="2023-01-10T20:09:02.917" v="713" actId="47"/>
        <pc:sldMkLst>
          <pc:docMk/>
          <pc:sldMk cId="4289754821" sldId="2147470498"/>
        </pc:sldMkLst>
      </pc:sldChg>
      <pc:sldChg chg="del">
        <pc:chgData name="Bob Ward" userId="6da7c2dd-8e2e-469f-a216-c384312e2a2d" providerId="ADAL" clId="{15013093-79AF-4871-95D6-038AA22C98D6}" dt="2023-01-10T20:09:26.720" v="719" actId="47"/>
        <pc:sldMkLst>
          <pc:docMk/>
          <pc:sldMk cId="299796371" sldId="2147470506"/>
        </pc:sldMkLst>
      </pc:sldChg>
      <pc:sldChg chg="del">
        <pc:chgData name="Bob Ward" userId="6da7c2dd-8e2e-469f-a216-c384312e2a2d" providerId="ADAL" clId="{15013093-79AF-4871-95D6-038AA22C98D6}" dt="2023-01-10T20:09:03.121" v="714" actId="47"/>
        <pc:sldMkLst>
          <pc:docMk/>
          <pc:sldMk cId="1080817713" sldId="2147470508"/>
        </pc:sldMkLst>
      </pc:sldChg>
      <pc:sldChg chg="del">
        <pc:chgData name="Bob Ward" userId="6da7c2dd-8e2e-469f-a216-c384312e2a2d" providerId="ADAL" clId="{15013093-79AF-4871-95D6-038AA22C98D6}" dt="2023-01-10T20:08:57.295" v="686" actId="47"/>
        <pc:sldMkLst>
          <pc:docMk/>
          <pc:sldMk cId="4239681225" sldId="2147470513"/>
        </pc:sldMkLst>
      </pc:sldChg>
      <pc:sldChg chg="del">
        <pc:chgData name="Bob Ward" userId="6da7c2dd-8e2e-469f-a216-c384312e2a2d" providerId="ADAL" clId="{15013093-79AF-4871-95D6-038AA22C98D6}" dt="2023-01-10T20:09:43.733" v="761" actId="47"/>
        <pc:sldMkLst>
          <pc:docMk/>
          <pc:sldMk cId="143801038" sldId="2147470566"/>
        </pc:sldMkLst>
      </pc:sldChg>
      <pc:sldChg chg="del">
        <pc:chgData name="Bob Ward" userId="6da7c2dd-8e2e-469f-a216-c384312e2a2d" providerId="ADAL" clId="{15013093-79AF-4871-95D6-038AA22C98D6}" dt="2023-01-10T20:09:36.463" v="741" actId="47"/>
        <pc:sldMkLst>
          <pc:docMk/>
          <pc:sldMk cId="2638530539" sldId="2147477250"/>
        </pc:sldMkLst>
      </pc:sldChg>
      <pc:sldChg chg="add del">
        <pc:chgData name="Bob Ward" userId="6da7c2dd-8e2e-469f-a216-c384312e2a2d" providerId="ADAL" clId="{15013093-79AF-4871-95D6-038AA22C98D6}" dt="2023-01-10T20:10:10.755" v="801" actId="47"/>
        <pc:sldMkLst>
          <pc:docMk/>
          <pc:sldMk cId="1761068096" sldId="2147477254"/>
        </pc:sldMkLst>
      </pc:sldChg>
      <pc:sldChg chg="del">
        <pc:chgData name="Bob Ward" userId="6da7c2dd-8e2e-469f-a216-c384312e2a2d" providerId="ADAL" clId="{15013093-79AF-4871-95D6-038AA22C98D6}" dt="2023-01-10T20:09:29.536" v="727" actId="47"/>
        <pc:sldMkLst>
          <pc:docMk/>
          <pc:sldMk cId="2962250682" sldId="2147477258"/>
        </pc:sldMkLst>
      </pc:sldChg>
      <pc:sldChg chg="del">
        <pc:chgData name="Bob Ward" userId="6da7c2dd-8e2e-469f-a216-c384312e2a2d" providerId="ADAL" clId="{15013093-79AF-4871-95D6-038AA22C98D6}" dt="2023-01-10T20:09:33.046" v="735" actId="47"/>
        <pc:sldMkLst>
          <pc:docMk/>
          <pc:sldMk cId="3691916045" sldId="2147477260"/>
        </pc:sldMkLst>
      </pc:sldChg>
      <pc:sldChg chg="del">
        <pc:chgData name="Bob Ward" userId="6da7c2dd-8e2e-469f-a216-c384312e2a2d" providerId="ADAL" clId="{15013093-79AF-4871-95D6-038AA22C98D6}" dt="2023-01-10T20:09:33.880" v="737" actId="47"/>
        <pc:sldMkLst>
          <pc:docMk/>
          <pc:sldMk cId="2054738413" sldId="2147477261"/>
        </pc:sldMkLst>
      </pc:sldChg>
      <pc:sldChg chg="del">
        <pc:chgData name="Bob Ward" userId="6da7c2dd-8e2e-469f-a216-c384312e2a2d" providerId="ADAL" clId="{15013093-79AF-4871-95D6-038AA22C98D6}" dt="2023-01-10T20:09:31.338" v="731" actId="47"/>
        <pc:sldMkLst>
          <pc:docMk/>
          <pc:sldMk cId="248298824" sldId="2147477262"/>
        </pc:sldMkLst>
      </pc:sldChg>
      <pc:sldChg chg="del">
        <pc:chgData name="Bob Ward" userId="6da7c2dd-8e2e-469f-a216-c384312e2a2d" providerId="ADAL" clId="{15013093-79AF-4871-95D6-038AA22C98D6}" dt="2023-01-10T20:09:35.881" v="740" actId="47"/>
        <pc:sldMkLst>
          <pc:docMk/>
          <pc:sldMk cId="2527209335" sldId="2147477271"/>
        </pc:sldMkLst>
      </pc:sldChg>
      <pc:sldChg chg="del">
        <pc:chgData name="Bob Ward" userId="6da7c2dd-8e2e-469f-a216-c384312e2a2d" providerId="ADAL" clId="{15013093-79AF-4871-95D6-038AA22C98D6}" dt="2023-01-10T20:09:00.714" v="703" actId="47"/>
        <pc:sldMkLst>
          <pc:docMk/>
          <pc:sldMk cId="2631714577" sldId="2147477275"/>
        </pc:sldMkLst>
      </pc:sldChg>
      <pc:sldChg chg="del">
        <pc:chgData name="Bob Ward" userId="6da7c2dd-8e2e-469f-a216-c384312e2a2d" providerId="ADAL" clId="{15013093-79AF-4871-95D6-038AA22C98D6}" dt="2023-01-10T20:09:46.113" v="770" actId="47"/>
        <pc:sldMkLst>
          <pc:docMk/>
          <pc:sldMk cId="3696967483" sldId="2147477279"/>
        </pc:sldMkLst>
      </pc:sldChg>
      <pc:sldChg chg="del">
        <pc:chgData name="Bob Ward" userId="6da7c2dd-8e2e-469f-a216-c384312e2a2d" providerId="ADAL" clId="{15013093-79AF-4871-95D6-038AA22C98D6}" dt="2023-01-10T20:09:48.976" v="779" actId="47"/>
        <pc:sldMkLst>
          <pc:docMk/>
          <pc:sldMk cId="2485615152" sldId="2147477283"/>
        </pc:sldMkLst>
      </pc:sldChg>
      <pc:sldChg chg="add del">
        <pc:chgData name="Bob Ward" userId="6da7c2dd-8e2e-469f-a216-c384312e2a2d" providerId="ADAL" clId="{15013093-79AF-4871-95D6-038AA22C98D6}" dt="2023-01-10T20:10:02.703" v="797" actId="47"/>
        <pc:sldMkLst>
          <pc:docMk/>
          <pc:sldMk cId="561508236" sldId="2147477285"/>
        </pc:sldMkLst>
      </pc:sldChg>
      <pc:sldChg chg="add del">
        <pc:chgData name="Bob Ward" userId="6da7c2dd-8e2e-469f-a216-c384312e2a2d" providerId="ADAL" clId="{15013093-79AF-4871-95D6-038AA22C98D6}" dt="2023-01-10T20:10:10.276" v="799" actId="47"/>
        <pc:sldMkLst>
          <pc:docMk/>
          <pc:sldMk cId="2418293298" sldId="2147477287"/>
        </pc:sldMkLst>
      </pc:sldChg>
      <pc:sldChg chg="del">
        <pc:chgData name="Bob Ward" userId="6da7c2dd-8e2e-469f-a216-c384312e2a2d" providerId="ADAL" clId="{15013093-79AF-4871-95D6-038AA22C98D6}" dt="2023-01-10T20:09:41.104" v="754" actId="47"/>
        <pc:sldMkLst>
          <pc:docMk/>
          <pc:sldMk cId="217624642" sldId="2147477288"/>
        </pc:sldMkLst>
      </pc:sldChg>
      <pc:sldChg chg="del">
        <pc:chgData name="Bob Ward" userId="6da7c2dd-8e2e-469f-a216-c384312e2a2d" providerId="ADAL" clId="{15013093-79AF-4871-95D6-038AA22C98D6}" dt="2023-01-10T20:09:39.541" v="749" actId="47"/>
        <pc:sldMkLst>
          <pc:docMk/>
          <pc:sldMk cId="382630538" sldId="2147477289"/>
        </pc:sldMkLst>
      </pc:sldChg>
      <pc:sldChg chg="del">
        <pc:chgData name="Bob Ward" userId="6da7c2dd-8e2e-469f-a216-c384312e2a2d" providerId="ADAL" clId="{15013093-79AF-4871-95D6-038AA22C98D6}" dt="2023-01-10T20:09:41.644" v="756" actId="47"/>
        <pc:sldMkLst>
          <pc:docMk/>
          <pc:sldMk cId="1788912143" sldId="2147477299"/>
        </pc:sldMkLst>
      </pc:sldChg>
      <pc:sldChg chg="del">
        <pc:chgData name="Bob Ward" userId="6da7c2dd-8e2e-469f-a216-c384312e2a2d" providerId="ADAL" clId="{15013093-79AF-4871-95D6-038AA22C98D6}" dt="2023-01-10T20:09:41.331" v="755" actId="47"/>
        <pc:sldMkLst>
          <pc:docMk/>
          <pc:sldMk cId="731935675" sldId="2147477302"/>
        </pc:sldMkLst>
      </pc:sldChg>
      <pc:sldChg chg="del">
        <pc:chgData name="Bob Ward" userId="6da7c2dd-8e2e-469f-a216-c384312e2a2d" providerId="ADAL" clId="{15013093-79AF-4871-95D6-038AA22C98D6}" dt="2023-01-10T20:09:47.445" v="774" actId="47"/>
        <pc:sldMkLst>
          <pc:docMk/>
          <pc:sldMk cId="16438911" sldId="2147477309"/>
        </pc:sldMkLst>
      </pc:sldChg>
      <pc:sldChg chg="del">
        <pc:chgData name="Bob Ward" userId="6da7c2dd-8e2e-469f-a216-c384312e2a2d" providerId="ADAL" clId="{15013093-79AF-4871-95D6-038AA22C98D6}" dt="2023-01-10T20:09:47.046" v="772" actId="47"/>
        <pc:sldMkLst>
          <pc:docMk/>
          <pc:sldMk cId="336449971" sldId="2147477310"/>
        </pc:sldMkLst>
      </pc:sldChg>
      <pc:sldChg chg="del">
        <pc:chgData name="Bob Ward" userId="6da7c2dd-8e2e-469f-a216-c384312e2a2d" providerId="ADAL" clId="{15013093-79AF-4871-95D6-038AA22C98D6}" dt="2023-01-10T20:09:47.309" v="773" actId="47"/>
        <pc:sldMkLst>
          <pc:docMk/>
          <pc:sldMk cId="105991541" sldId="2147477311"/>
        </pc:sldMkLst>
      </pc:sldChg>
      <pc:sldChg chg="del">
        <pc:chgData name="Bob Ward" userId="6da7c2dd-8e2e-469f-a216-c384312e2a2d" providerId="ADAL" clId="{15013093-79AF-4871-95D6-038AA22C98D6}" dt="2023-01-10T20:09:40.008" v="751" actId="47"/>
        <pc:sldMkLst>
          <pc:docMk/>
          <pc:sldMk cId="1070670381" sldId="2147477312"/>
        </pc:sldMkLst>
      </pc:sldChg>
      <pc:sldChg chg="del">
        <pc:chgData name="Bob Ward" userId="6da7c2dd-8e2e-469f-a216-c384312e2a2d" providerId="ADAL" clId="{15013093-79AF-4871-95D6-038AA22C98D6}" dt="2023-01-10T20:09:40.832" v="753" actId="47"/>
        <pc:sldMkLst>
          <pc:docMk/>
          <pc:sldMk cId="1943152325" sldId="2147477313"/>
        </pc:sldMkLst>
      </pc:sldChg>
      <pc:sldChg chg="del">
        <pc:chgData name="Bob Ward" userId="6da7c2dd-8e2e-469f-a216-c384312e2a2d" providerId="ADAL" clId="{15013093-79AF-4871-95D6-038AA22C98D6}" dt="2023-01-10T20:09:44.105" v="763" actId="47"/>
        <pc:sldMkLst>
          <pc:docMk/>
          <pc:sldMk cId="257392283" sldId="2147477314"/>
        </pc:sldMkLst>
      </pc:sldChg>
      <pc:sldChg chg="add del">
        <pc:chgData name="Bob Ward" userId="6da7c2dd-8e2e-469f-a216-c384312e2a2d" providerId="ADAL" clId="{15013093-79AF-4871-95D6-038AA22C98D6}" dt="2023-01-10T20:10:10.292" v="800" actId="47"/>
        <pc:sldMkLst>
          <pc:docMk/>
          <pc:sldMk cId="3636752962" sldId="2147477315"/>
        </pc:sldMkLst>
      </pc:sldChg>
      <pc:sldChg chg="del">
        <pc:chgData name="Bob Ward" userId="6da7c2dd-8e2e-469f-a216-c384312e2a2d" providerId="ADAL" clId="{15013093-79AF-4871-95D6-038AA22C98D6}" dt="2023-01-10T20:09:40.313" v="752" actId="47"/>
        <pc:sldMkLst>
          <pc:docMk/>
          <pc:sldMk cId="1972721372" sldId="2147477316"/>
        </pc:sldMkLst>
      </pc:sldChg>
      <pc:sldChg chg="del">
        <pc:chgData name="Bob Ward" userId="6da7c2dd-8e2e-469f-a216-c384312e2a2d" providerId="ADAL" clId="{15013093-79AF-4871-95D6-038AA22C98D6}" dt="2023-01-10T20:09:42.561" v="758" actId="47"/>
        <pc:sldMkLst>
          <pc:docMk/>
          <pc:sldMk cId="3164555567" sldId="2147477317"/>
        </pc:sldMkLst>
      </pc:sldChg>
      <pc:sldChg chg="del">
        <pc:chgData name="Bob Ward" userId="6da7c2dd-8e2e-469f-a216-c384312e2a2d" providerId="ADAL" clId="{15013093-79AF-4871-95D6-038AA22C98D6}" dt="2023-01-10T20:08:58.469" v="692" actId="47"/>
        <pc:sldMkLst>
          <pc:docMk/>
          <pc:sldMk cId="2427722686" sldId="2147477321"/>
        </pc:sldMkLst>
      </pc:sldChg>
      <pc:sldChg chg="del">
        <pc:chgData name="Bob Ward" userId="6da7c2dd-8e2e-469f-a216-c384312e2a2d" providerId="ADAL" clId="{15013093-79AF-4871-95D6-038AA22C98D6}" dt="2023-01-10T20:08:58.822" v="694" actId="47"/>
        <pc:sldMkLst>
          <pc:docMk/>
          <pc:sldMk cId="3246108082" sldId="2147477322"/>
        </pc:sldMkLst>
      </pc:sldChg>
      <pc:sldChg chg="del">
        <pc:chgData name="Bob Ward" userId="6da7c2dd-8e2e-469f-a216-c384312e2a2d" providerId="ADAL" clId="{15013093-79AF-4871-95D6-038AA22C98D6}" dt="2023-01-10T20:08:59.004" v="695" actId="47"/>
        <pc:sldMkLst>
          <pc:docMk/>
          <pc:sldMk cId="3526375400" sldId="2147477323"/>
        </pc:sldMkLst>
      </pc:sldChg>
      <pc:sldChg chg="del">
        <pc:chgData name="Bob Ward" userId="6da7c2dd-8e2e-469f-a216-c384312e2a2d" providerId="ADAL" clId="{15013093-79AF-4871-95D6-038AA22C98D6}" dt="2023-01-10T20:09:02.585" v="711" actId="47"/>
        <pc:sldMkLst>
          <pc:docMk/>
          <pc:sldMk cId="261159046" sldId="2147477324"/>
        </pc:sldMkLst>
      </pc:sldChg>
      <pc:sldChg chg="add del">
        <pc:chgData name="Bob Ward" userId="6da7c2dd-8e2e-469f-a216-c384312e2a2d" providerId="ADAL" clId="{15013093-79AF-4871-95D6-038AA22C98D6}" dt="2023-01-10T20:10:11.141" v="802" actId="47"/>
        <pc:sldMkLst>
          <pc:docMk/>
          <pc:sldMk cId="3904166085" sldId="2147477325"/>
        </pc:sldMkLst>
      </pc:sldChg>
      <pc:sldChg chg="del">
        <pc:chgData name="Bob Ward" userId="6da7c2dd-8e2e-469f-a216-c384312e2a2d" providerId="ADAL" clId="{15013093-79AF-4871-95D6-038AA22C98D6}" dt="2023-01-10T20:09:03.672" v="717" actId="47"/>
        <pc:sldMkLst>
          <pc:docMk/>
          <pc:sldMk cId="3512788645" sldId="2147477327"/>
        </pc:sldMkLst>
      </pc:sldChg>
      <pc:sldChg chg="del">
        <pc:chgData name="Bob Ward" userId="6da7c2dd-8e2e-469f-a216-c384312e2a2d" providerId="ADAL" clId="{15013093-79AF-4871-95D6-038AA22C98D6}" dt="2023-01-10T20:09:03.518" v="716" actId="47"/>
        <pc:sldMkLst>
          <pc:docMk/>
          <pc:sldMk cId="2186159777" sldId="2147477328"/>
        </pc:sldMkLst>
      </pc:sldChg>
      <pc:sldChg chg="del">
        <pc:chgData name="Bob Ward" userId="6da7c2dd-8e2e-469f-a216-c384312e2a2d" providerId="ADAL" clId="{15013093-79AF-4871-95D6-038AA22C98D6}" dt="2023-01-10T20:09:01.216" v="706" actId="47"/>
        <pc:sldMkLst>
          <pc:docMk/>
          <pc:sldMk cId="3487956801" sldId="2147477332"/>
        </pc:sldMkLst>
      </pc:sldChg>
      <pc:sldChg chg="del">
        <pc:chgData name="Bob Ward" userId="6da7c2dd-8e2e-469f-a216-c384312e2a2d" providerId="ADAL" clId="{15013093-79AF-4871-95D6-038AA22C98D6}" dt="2023-01-10T20:09:01.044" v="705" actId="47"/>
        <pc:sldMkLst>
          <pc:docMk/>
          <pc:sldMk cId="170805326" sldId="2147477334"/>
        </pc:sldMkLst>
      </pc:sldChg>
      <pc:sldChg chg="del">
        <pc:chgData name="Bob Ward" userId="6da7c2dd-8e2e-469f-a216-c384312e2a2d" providerId="ADAL" clId="{15013093-79AF-4871-95D6-038AA22C98D6}" dt="2023-01-10T20:09:00.887" v="704" actId="47"/>
        <pc:sldMkLst>
          <pc:docMk/>
          <pc:sldMk cId="2260530005" sldId="2147477335"/>
        </pc:sldMkLst>
      </pc:sldChg>
      <pc:sldChg chg="del">
        <pc:chgData name="Bob Ward" userId="6da7c2dd-8e2e-469f-a216-c384312e2a2d" providerId="ADAL" clId="{15013093-79AF-4871-95D6-038AA22C98D6}" dt="2023-01-10T20:09:29.154" v="726" actId="47"/>
        <pc:sldMkLst>
          <pc:docMk/>
          <pc:sldMk cId="3471407373" sldId="2147477337"/>
        </pc:sldMkLst>
      </pc:sldChg>
      <pc:sldChg chg="del">
        <pc:chgData name="Bob Ward" userId="6da7c2dd-8e2e-469f-a216-c384312e2a2d" providerId="ADAL" clId="{15013093-79AF-4871-95D6-038AA22C98D6}" dt="2023-01-10T20:09:02.520" v="710" actId="47"/>
        <pc:sldMkLst>
          <pc:docMk/>
          <pc:sldMk cId="67987278" sldId="2147477338"/>
        </pc:sldMkLst>
      </pc:sldChg>
      <pc:sldChg chg="del">
        <pc:chgData name="Bob Ward" userId="6da7c2dd-8e2e-469f-a216-c384312e2a2d" providerId="ADAL" clId="{15013093-79AF-4871-95D6-038AA22C98D6}" dt="2023-01-10T20:09:31.752" v="732" actId="47"/>
        <pc:sldMkLst>
          <pc:docMk/>
          <pc:sldMk cId="71079675" sldId="2147477339"/>
        </pc:sldMkLst>
      </pc:sldChg>
      <pc:sldChg chg="del">
        <pc:chgData name="Bob Ward" userId="6da7c2dd-8e2e-469f-a216-c384312e2a2d" providerId="ADAL" clId="{15013093-79AF-4871-95D6-038AA22C98D6}" dt="2023-01-10T16:35:26.504" v="89" actId="47"/>
        <pc:sldMkLst>
          <pc:docMk/>
          <pc:sldMk cId="3193802633" sldId="2147477340"/>
        </pc:sldMkLst>
      </pc:sldChg>
      <pc:sldChg chg="del">
        <pc:chgData name="Bob Ward" userId="6da7c2dd-8e2e-469f-a216-c384312e2a2d" providerId="ADAL" clId="{15013093-79AF-4871-95D6-038AA22C98D6}" dt="2023-01-10T20:09:41.992" v="757" actId="47"/>
        <pc:sldMkLst>
          <pc:docMk/>
          <pc:sldMk cId="2536840622" sldId="2147477342"/>
        </pc:sldMkLst>
      </pc:sldChg>
      <pc:sldChg chg="del">
        <pc:chgData name="Bob Ward" userId="6da7c2dd-8e2e-469f-a216-c384312e2a2d" providerId="ADAL" clId="{15013093-79AF-4871-95D6-038AA22C98D6}" dt="2023-01-10T20:09:43.441" v="760" actId="47"/>
        <pc:sldMkLst>
          <pc:docMk/>
          <pc:sldMk cId="1046927260" sldId="2147477343"/>
        </pc:sldMkLst>
      </pc:sldChg>
      <pc:sldChg chg="del">
        <pc:chgData name="Bob Ward" userId="6da7c2dd-8e2e-469f-a216-c384312e2a2d" providerId="ADAL" clId="{15013093-79AF-4871-95D6-038AA22C98D6}" dt="2023-01-10T20:09:30.480" v="729" actId="47"/>
        <pc:sldMkLst>
          <pc:docMk/>
          <pc:sldMk cId="3306114309" sldId="2147477344"/>
        </pc:sldMkLst>
      </pc:sldChg>
      <pc:sldChg chg="del">
        <pc:chgData name="Bob Ward" userId="6da7c2dd-8e2e-469f-a216-c384312e2a2d" providerId="ADAL" clId="{15013093-79AF-4871-95D6-038AA22C98D6}" dt="2023-01-10T20:09:30.922" v="730" actId="47"/>
        <pc:sldMkLst>
          <pc:docMk/>
          <pc:sldMk cId="1793096042" sldId="2147477345"/>
        </pc:sldMkLst>
      </pc:sldChg>
      <pc:sldChg chg="del">
        <pc:chgData name="Bob Ward" userId="6da7c2dd-8e2e-469f-a216-c384312e2a2d" providerId="ADAL" clId="{15013093-79AF-4871-95D6-038AA22C98D6}" dt="2023-01-10T20:09:32.182" v="733" actId="47"/>
        <pc:sldMkLst>
          <pc:docMk/>
          <pc:sldMk cId="2085471613" sldId="2147477346"/>
        </pc:sldMkLst>
      </pc:sldChg>
      <pc:sldChg chg="del">
        <pc:chgData name="Bob Ward" userId="6da7c2dd-8e2e-469f-a216-c384312e2a2d" providerId="ADAL" clId="{15013093-79AF-4871-95D6-038AA22C98D6}" dt="2023-01-10T20:09:36.883" v="742" actId="47"/>
        <pc:sldMkLst>
          <pc:docMk/>
          <pc:sldMk cId="650214167" sldId="2147477347"/>
        </pc:sldMkLst>
      </pc:sldChg>
      <pc:sldChg chg="del">
        <pc:chgData name="Bob Ward" userId="6da7c2dd-8e2e-469f-a216-c384312e2a2d" providerId="ADAL" clId="{15013093-79AF-4871-95D6-038AA22C98D6}" dt="2023-01-10T20:09:33.468" v="736" actId="47"/>
        <pc:sldMkLst>
          <pc:docMk/>
          <pc:sldMk cId="942627949" sldId="2147477348"/>
        </pc:sldMkLst>
      </pc:sldChg>
      <pc:sldChg chg="del">
        <pc:chgData name="Bob Ward" userId="6da7c2dd-8e2e-469f-a216-c384312e2a2d" providerId="ADAL" clId="{15013093-79AF-4871-95D6-038AA22C98D6}" dt="2023-01-10T20:09:35.138" v="739" actId="47"/>
        <pc:sldMkLst>
          <pc:docMk/>
          <pc:sldMk cId="3619275977" sldId="2147477349"/>
        </pc:sldMkLst>
      </pc:sldChg>
      <pc:sldChg chg="del">
        <pc:chgData name="Bob Ward" userId="6da7c2dd-8e2e-469f-a216-c384312e2a2d" providerId="ADAL" clId="{15013093-79AF-4871-95D6-038AA22C98D6}" dt="2023-01-10T20:09:43.875" v="762" actId="47"/>
        <pc:sldMkLst>
          <pc:docMk/>
          <pc:sldMk cId="4160359824" sldId="2147477354"/>
        </pc:sldMkLst>
      </pc:sldChg>
      <pc:sldChg chg="del">
        <pc:chgData name="Bob Ward" userId="6da7c2dd-8e2e-469f-a216-c384312e2a2d" providerId="ADAL" clId="{15013093-79AF-4871-95D6-038AA22C98D6}" dt="2023-01-10T20:08:59.383" v="697" actId="47"/>
        <pc:sldMkLst>
          <pc:docMk/>
          <pc:sldMk cId="3430189995" sldId="2147477355"/>
        </pc:sldMkLst>
      </pc:sldChg>
      <pc:sldChg chg="del">
        <pc:chgData name="Bob Ward" userId="6da7c2dd-8e2e-469f-a216-c384312e2a2d" providerId="ADAL" clId="{15013093-79AF-4871-95D6-038AA22C98D6}" dt="2023-01-10T20:09:34.431" v="738" actId="47"/>
        <pc:sldMkLst>
          <pc:docMk/>
          <pc:sldMk cId="3101951594" sldId="2147477360"/>
        </pc:sldMkLst>
      </pc:sldChg>
      <pc:sldChg chg="del">
        <pc:chgData name="Bob Ward" userId="6da7c2dd-8e2e-469f-a216-c384312e2a2d" providerId="ADAL" clId="{15013093-79AF-4871-95D6-038AA22C98D6}" dt="2023-01-10T20:09:46.803" v="771" actId="47"/>
        <pc:sldMkLst>
          <pc:docMk/>
          <pc:sldMk cId="1920424182" sldId="2147477367"/>
        </pc:sldMkLst>
      </pc:sldChg>
      <pc:sldChg chg="del">
        <pc:chgData name="Bob Ward" userId="6da7c2dd-8e2e-469f-a216-c384312e2a2d" providerId="ADAL" clId="{15013093-79AF-4871-95D6-038AA22C98D6}" dt="2023-01-10T20:09:27.262" v="720" actId="47"/>
        <pc:sldMkLst>
          <pc:docMk/>
          <pc:sldMk cId="2912351574" sldId="2147477368"/>
        </pc:sldMkLst>
      </pc:sldChg>
      <pc:sldChg chg="del">
        <pc:chgData name="Bob Ward" userId="6da7c2dd-8e2e-469f-a216-c384312e2a2d" providerId="ADAL" clId="{15013093-79AF-4871-95D6-038AA22C98D6}" dt="2023-01-10T20:09:27.466" v="721" actId="47"/>
        <pc:sldMkLst>
          <pc:docMk/>
          <pc:sldMk cId="3372066350" sldId="2147477369"/>
        </pc:sldMkLst>
      </pc:sldChg>
      <pc:sldChg chg="del">
        <pc:chgData name="Bob Ward" userId="6da7c2dd-8e2e-469f-a216-c384312e2a2d" providerId="ADAL" clId="{15013093-79AF-4871-95D6-038AA22C98D6}" dt="2023-01-10T20:08:57.839" v="689" actId="47"/>
        <pc:sldMkLst>
          <pc:docMk/>
          <pc:sldMk cId="3473562780" sldId="2147477372"/>
        </pc:sldMkLst>
      </pc:sldChg>
      <pc:sldChg chg="del">
        <pc:chgData name="Bob Ward" userId="6da7c2dd-8e2e-469f-a216-c384312e2a2d" providerId="ADAL" clId="{15013093-79AF-4871-95D6-038AA22C98D6}" dt="2023-01-10T20:08:59.795" v="699" actId="47"/>
        <pc:sldMkLst>
          <pc:docMk/>
          <pc:sldMk cId="1887458987" sldId="2147477378"/>
        </pc:sldMkLst>
      </pc:sldChg>
      <pc:sldChg chg="del">
        <pc:chgData name="Bob Ward" userId="6da7c2dd-8e2e-469f-a216-c384312e2a2d" providerId="ADAL" clId="{15013093-79AF-4871-95D6-038AA22C98D6}" dt="2023-01-10T20:09:00.294" v="701" actId="47"/>
        <pc:sldMkLst>
          <pc:docMk/>
          <pc:sldMk cId="757016235" sldId="2147477379"/>
        </pc:sldMkLst>
      </pc:sldChg>
      <pc:sldChg chg="del">
        <pc:chgData name="Bob Ward" userId="6da7c2dd-8e2e-469f-a216-c384312e2a2d" providerId="ADAL" clId="{15013093-79AF-4871-95D6-038AA22C98D6}" dt="2023-01-10T20:09:01.958" v="709" actId="47"/>
        <pc:sldMkLst>
          <pc:docMk/>
          <pc:sldMk cId="2470663733" sldId="2147477380"/>
        </pc:sldMkLst>
      </pc:sldChg>
      <pc:sldChg chg="del">
        <pc:chgData name="Bob Ward" userId="6da7c2dd-8e2e-469f-a216-c384312e2a2d" providerId="ADAL" clId="{15013093-79AF-4871-95D6-038AA22C98D6}" dt="2023-01-10T20:09:39.771" v="750" actId="47"/>
        <pc:sldMkLst>
          <pc:docMk/>
          <pc:sldMk cId="1516796794" sldId="2147477382"/>
        </pc:sldMkLst>
      </pc:sldChg>
      <pc:sldChg chg="del">
        <pc:chgData name="Bob Ward" userId="6da7c2dd-8e2e-469f-a216-c384312e2a2d" providerId="ADAL" clId="{15013093-79AF-4871-95D6-038AA22C98D6}" dt="2023-01-10T20:09:32.633" v="734" actId="47"/>
        <pc:sldMkLst>
          <pc:docMk/>
          <pc:sldMk cId="3778217308" sldId="2147477383"/>
        </pc:sldMkLst>
      </pc:sldChg>
      <pc:sldChg chg="add del">
        <pc:chgData name="Bob Ward" userId="6da7c2dd-8e2e-469f-a216-c384312e2a2d" providerId="ADAL" clId="{15013093-79AF-4871-95D6-038AA22C98D6}" dt="2023-01-10T20:10:02.125" v="796" actId="47"/>
        <pc:sldMkLst>
          <pc:docMk/>
          <pc:sldMk cId="1819996943" sldId="2147477384"/>
        </pc:sldMkLst>
      </pc:sldChg>
      <pc:sldChg chg="del">
        <pc:chgData name="Bob Ward" userId="6da7c2dd-8e2e-469f-a216-c384312e2a2d" providerId="ADAL" clId="{15013093-79AF-4871-95D6-038AA22C98D6}" dt="2023-01-10T20:08:58" v="690" actId="47"/>
        <pc:sldMkLst>
          <pc:docMk/>
          <pc:sldMk cId="4138828345" sldId="2147477385"/>
        </pc:sldMkLst>
      </pc:sldChg>
      <pc:sldChg chg="del">
        <pc:chgData name="Bob Ward" userId="6da7c2dd-8e2e-469f-a216-c384312e2a2d" providerId="ADAL" clId="{15013093-79AF-4871-95D6-038AA22C98D6}" dt="2023-01-10T20:09:37.314" v="743" actId="47"/>
        <pc:sldMkLst>
          <pc:docMk/>
          <pc:sldMk cId="1617370057" sldId="2147478825"/>
        </pc:sldMkLst>
      </pc:sldChg>
      <pc:sldChg chg="del">
        <pc:chgData name="Bob Ward" userId="6da7c2dd-8e2e-469f-a216-c384312e2a2d" providerId="ADAL" clId="{15013093-79AF-4871-95D6-038AA22C98D6}" dt="2023-01-10T20:09:44.330" v="764" actId="47"/>
        <pc:sldMkLst>
          <pc:docMk/>
          <pc:sldMk cId="39748029" sldId="2147478826"/>
        </pc:sldMkLst>
      </pc:sldChg>
      <pc:sldChg chg="del">
        <pc:chgData name="Bob Ward" userId="6da7c2dd-8e2e-469f-a216-c384312e2a2d" providerId="ADAL" clId="{15013093-79AF-4871-95D6-038AA22C98D6}" dt="2023-01-10T20:09:43.064" v="759" actId="47"/>
        <pc:sldMkLst>
          <pc:docMk/>
          <pc:sldMk cId="3797744977" sldId="2147478827"/>
        </pc:sldMkLst>
      </pc:sldChg>
      <pc:sldChg chg="del">
        <pc:chgData name="Bob Ward" userId="6da7c2dd-8e2e-469f-a216-c384312e2a2d" providerId="ADAL" clId="{15013093-79AF-4871-95D6-038AA22C98D6}" dt="2023-01-10T20:09:01.657" v="708" actId="47"/>
        <pc:sldMkLst>
          <pc:docMk/>
          <pc:sldMk cId="1945558357" sldId="2147478829"/>
        </pc:sldMkLst>
      </pc:sldChg>
      <pc:sldChg chg="del">
        <pc:chgData name="Bob Ward" userId="6da7c2dd-8e2e-469f-a216-c384312e2a2d" providerId="ADAL" clId="{15013093-79AF-4871-95D6-038AA22C98D6}" dt="2023-01-10T20:09:01.425" v="707" actId="47"/>
        <pc:sldMkLst>
          <pc:docMk/>
          <pc:sldMk cId="4203065452" sldId="2147478830"/>
        </pc:sldMkLst>
      </pc:sldChg>
      <pc:sldChg chg="del">
        <pc:chgData name="Bob Ward" userId="6da7c2dd-8e2e-469f-a216-c384312e2a2d" providerId="ADAL" clId="{15013093-79AF-4871-95D6-038AA22C98D6}" dt="2023-01-10T20:09:02.718" v="712" actId="47"/>
        <pc:sldMkLst>
          <pc:docMk/>
          <pc:sldMk cId="694086920" sldId="2147478831"/>
        </pc:sldMkLst>
      </pc:sldChg>
      <pc:sldChg chg="del">
        <pc:chgData name="Bob Ward" userId="6da7c2dd-8e2e-469f-a216-c384312e2a2d" providerId="ADAL" clId="{15013093-79AF-4871-95D6-038AA22C98D6}" dt="2023-01-10T20:09:26.301" v="718" actId="47"/>
        <pc:sldMkLst>
          <pc:docMk/>
          <pc:sldMk cId="3040709354" sldId="2147478832"/>
        </pc:sldMkLst>
      </pc:sldChg>
      <pc:sldChg chg="del">
        <pc:chgData name="Bob Ward" userId="6da7c2dd-8e2e-469f-a216-c384312e2a2d" providerId="ADAL" clId="{15013093-79AF-4871-95D6-038AA22C98D6}" dt="2023-01-10T20:09:49.683" v="780" actId="47"/>
        <pc:sldMkLst>
          <pc:docMk/>
          <pc:sldMk cId="1364617844" sldId="2147478833"/>
        </pc:sldMkLst>
      </pc:sldChg>
      <pc:sldChg chg="del">
        <pc:chgData name="Bob Ward" userId="6da7c2dd-8e2e-469f-a216-c384312e2a2d" providerId="ADAL" clId="{15013093-79AF-4871-95D6-038AA22C98D6}" dt="2023-01-10T20:09:47.703" v="775" actId="47"/>
        <pc:sldMkLst>
          <pc:docMk/>
          <pc:sldMk cId="3194385611" sldId="2147478834"/>
        </pc:sldMkLst>
      </pc:sldChg>
      <pc:sldChg chg="del">
        <pc:chgData name="Bob Ward" userId="6da7c2dd-8e2e-469f-a216-c384312e2a2d" providerId="ADAL" clId="{15013093-79AF-4871-95D6-038AA22C98D6}" dt="2023-01-10T20:08:58.636" v="693" actId="47"/>
        <pc:sldMkLst>
          <pc:docMk/>
          <pc:sldMk cId="727889510" sldId="2147478835"/>
        </pc:sldMkLst>
      </pc:sldChg>
      <pc:sldChg chg="del">
        <pc:chgData name="Bob Ward" userId="6da7c2dd-8e2e-469f-a216-c384312e2a2d" providerId="ADAL" clId="{15013093-79AF-4871-95D6-038AA22C98D6}" dt="2023-01-10T20:08:57.701" v="688" actId="47"/>
        <pc:sldMkLst>
          <pc:docMk/>
          <pc:sldMk cId="2445104643" sldId="2147478837"/>
        </pc:sldMkLst>
      </pc:sldChg>
      <pc:sldChg chg="del">
        <pc:chgData name="Bob Ward" userId="6da7c2dd-8e2e-469f-a216-c384312e2a2d" providerId="ADAL" clId="{15013093-79AF-4871-95D6-038AA22C98D6}" dt="2023-01-10T20:08:59.175" v="696" actId="47"/>
        <pc:sldMkLst>
          <pc:docMk/>
          <pc:sldMk cId="3406116543" sldId="2147478838"/>
        </pc:sldMkLst>
      </pc:sldChg>
      <pc:sldChg chg="del">
        <pc:chgData name="Bob Ward" userId="6da7c2dd-8e2e-469f-a216-c384312e2a2d" providerId="ADAL" clId="{15013093-79AF-4871-95D6-038AA22C98D6}" dt="2023-01-10T20:09:37.658" v="744" actId="47"/>
        <pc:sldMkLst>
          <pc:docMk/>
          <pc:sldMk cId="3202648203" sldId="2147478839"/>
        </pc:sldMkLst>
      </pc:sldChg>
      <pc:sldChg chg="del">
        <pc:chgData name="Bob Ward" userId="6da7c2dd-8e2e-469f-a216-c384312e2a2d" providerId="ADAL" clId="{15013093-79AF-4871-95D6-038AA22C98D6}" dt="2023-01-10T20:09:37.923" v="745" actId="47"/>
        <pc:sldMkLst>
          <pc:docMk/>
          <pc:sldMk cId="4153605310" sldId="2147478840"/>
        </pc:sldMkLst>
      </pc:sldChg>
      <pc:sldChg chg="del">
        <pc:chgData name="Bob Ward" userId="6da7c2dd-8e2e-469f-a216-c384312e2a2d" providerId="ADAL" clId="{15013093-79AF-4871-95D6-038AA22C98D6}" dt="2023-01-10T20:09:44.665" v="765" actId="47"/>
        <pc:sldMkLst>
          <pc:docMk/>
          <pc:sldMk cId="3898580161" sldId="2147478841"/>
        </pc:sldMkLst>
      </pc:sldChg>
      <pc:sldChg chg="del">
        <pc:chgData name="Bob Ward" userId="6da7c2dd-8e2e-469f-a216-c384312e2a2d" providerId="ADAL" clId="{15013093-79AF-4871-95D6-038AA22C98D6}" dt="2023-01-10T20:09:45.044" v="766" actId="47"/>
        <pc:sldMkLst>
          <pc:docMk/>
          <pc:sldMk cId="4022753205" sldId="2147478842"/>
        </pc:sldMkLst>
      </pc:sldChg>
      <pc:sldChg chg="del">
        <pc:chgData name="Bob Ward" userId="6da7c2dd-8e2e-469f-a216-c384312e2a2d" providerId="ADAL" clId="{15013093-79AF-4871-95D6-038AA22C98D6}" dt="2023-01-10T20:09:48.269" v="776" actId="47"/>
        <pc:sldMkLst>
          <pc:docMk/>
          <pc:sldMk cId="2456172909" sldId="2147478843"/>
        </pc:sldMkLst>
      </pc:sldChg>
      <pc:sldChg chg="del">
        <pc:chgData name="Bob Ward" userId="6da7c2dd-8e2e-469f-a216-c384312e2a2d" providerId="ADAL" clId="{15013093-79AF-4871-95D6-038AA22C98D6}" dt="2023-01-10T20:09:50.144" v="781" actId="47"/>
        <pc:sldMkLst>
          <pc:docMk/>
          <pc:sldMk cId="3870653684" sldId="2147478844"/>
        </pc:sldMkLst>
      </pc:sldChg>
      <pc:sldChg chg="del">
        <pc:chgData name="Bob Ward" userId="6da7c2dd-8e2e-469f-a216-c384312e2a2d" providerId="ADAL" clId="{15013093-79AF-4871-95D6-038AA22C98D6}" dt="2023-01-10T20:08:58.204" v="691" actId="47"/>
        <pc:sldMkLst>
          <pc:docMk/>
          <pc:sldMk cId="3111093952" sldId="2147478845"/>
        </pc:sldMkLst>
      </pc:sldChg>
      <pc:sldChg chg="del">
        <pc:chgData name="Bob Ward" userId="6da7c2dd-8e2e-469f-a216-c384312e2a2d" providerId="ADAL" clId="{15013093-79AF-4871-95D6-038AA22C98D6}" dt="2023-01-10T20:08:59.997" v="700" actId="47"/>
        <pc:sldMkLst>
          <pc:docMk/>
          <pc:sldMk cId="3123820376" sldId="2147478846"/>
        </pc:sldMkLst>
      </pc:sldChg>
      <pc:sldChg chg="add del">
        <pc:chgData name="Bob Ward" userId="6da7c2dd-8e2e-469f-a216-c384312e2a2d" providerId="ADAL" clId="{15013093-79AF-4871-95D6-038AA22C98D6}" dt="2023-01-10T20:08:33.128" v="681" actId="47"/>
        <pc:sldMkLst>
          <pc:docMk/>
          <pc:sldMk cId="243114111" sldId="2147478847"/>
        </pc:sldMkLst>
      </pc:sldChg>
    </pc:docChg>
  </pc:docChgLst>
  <pc:docChgLst>
    <pc:chgData name="Bob Ward" userId="6da7c2dd-8e2e-469f-a216-c384312e2a2d" providerId="ADAL" clId="{51357A5D-FE63-4E40-AB51-02A8B4945A78}"/>
    <pc:docChg chg="custSel modSld">
      <pc:chgData name="Bob Ward" userId="6da7c2dd-8e2e-469f-a216-c384312e2a2d" providerId="ADAL" clId="{51357A5D-FE63-4E40-AB51-02A8B4945A78}" dt="2023-01-10T20:25:11.198" v="511" actId="1076"/>
      <pc:docMkLst>
        <pc:docMk/>
      </pc:docMkLst>
      <pc:sldChg chg="modSp mod">
        <pc:chgData name="Bob Ward" userId="6da7c2dd-8e2e-469f-a216-c384312e2a2d" providerId="ADAL" clId="{51357A5D-FE63-4E40-AB51-02A8B4945A78}" dt="2023-01-10T20:24:32.151" v="482" actId="20577"/>
        <pc:sldMkLst>
          <pc:docMk/>
          <pc:sldMk cId="3361306358" sldId="2076137339"/>
        </pc:sldMkLst>
        <pc:spChg chg="mod">
          <ac:chgData name="Bob Ward" userId="6da7c2dd-8e2e-469f-a216-c384312e2a2d" providerId="ADAL" clId="{51357A5D-FE63-4E40-AB51-02A8B4945A78}" dt="2023-01-10T20:19:53.357" v="1" actId="6549"/>
          <ac:spMkLst>
            <pc:docMk/>
            <pc:sldMk cId="3361306358" sldId="2076137339"/>
            <ac:spMk id="11" creationId="{9C409991-DBD2-4E9D-830D-A6790320A566}"/>
          </ac:spMkLst>
        </pc:spChg>
        <pc:graphicFrameChg chg="mod">
          <ac:chgData name="Bob Ward" userId="6da7c2dd-8e2e-469f-a216-c384312e2a2d" providerId="ADAL" clId="{51357A5D-FE63-4E40-AB51-02A8B4945A78}" dt="2023-01-10T20:24:32.151" v="482" actId="20577"/>
          <ac:graphicFrameMkLst>
            <pc:docMk/>
            <pc:sldMk cId="3361306358" sldId="2076137339"/>
            <ac:graphicFrameMk id="4" creationId="{AA88BD6C-824E-F582-8E75-29236EDF6F2F}"/>
          </ac:graphicFrameMkLst>
        </pc:graphicFrameChg>
      </pc:sldChg>
      <pc:sldChg chg="addSp modSp mod">
        <pc:chgData name="Bob Ward" userId="6da7c2dd-8e2e-469f-a216-c384312e2a2d" providerId="ADAL" clId="{51357A5D-FE63-4E40-AB51-02A8B4945A78}" dt="2023-01-10T20:25:11.198" v="511" actId="1076"/>
        <pc:sldMkLst>
          <pc:docMk/>
          <pc:sldMk cId="2651755647" sldId="2076138386"/>
        </pc:sldMkLst>
        <pc:spChg chg="add mod">
          <ac:chgData name="Bob Ward" userId="6da7c2dd-8e2e-469f-a216-c384312e2a2d" providerId="ADAL" clId="{51357A5D-FE63-4E40-AB51-02A8B4945A78}" dt="2023-01-10T20:25:09.231" v="510" actId="1076"/>
          <ac:spMkLst>
            <pc:docMk/>
            <pc:sldMk cId="2651755647" sldId="2076138386"/>
            <ac:spMk id="4" creationId="{CDAE1169-E50E-31B2-8603-8E7C6E90A28B}"/>
          </ac:spMkLst>
        </pc:spChg>
        <pc:spChg chg="mod">
          <ac:chgData name="Bob Ward" userId="6da7c2dd-8e2e-469f-a216-c384312e2a2d" providerId="ADAL" clId="{51357A5D-FE63-4E40-AB51-02A8B4945A78}" dt="2023-01-10T20:25:11.198" v="511" actId="1076"/>
          <ac:spMkLst>
            <pc:docMk/>
            <pc:sldMk cId="2651755647" sldId="2076138386"/>
            <ac:spMk id="7" creationId="{367500EF-1F79-46EB-8D50-D12A6C3E313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839A4E-C0F1-4FE0-9A17-1357A4F7BF29}" type="doc">
      <dgm:prSet loTypeId="urn:microsoft.com/office/officeart/2005/8/layout/process1" loCatId="process" qsTypeId="urn:microsoft.com/office/officeart/2005/8/quickstyle/3d4" qsCatId="3D" csTypeId="urn:microsoft.com/office/officeart/2005/8/colors/accent1_5" csCatId="accent1"/>
      <dgm:spPr/>
      <dgm:t>
        <a:bodyPr/>
        <a:lstStyle/>
        <a:p>
          <a:endParaRPr lang="en-US"/>
        </a:p>
      </dgm:t>
    </dgm:pt>
    <dgm:pt modelId="{0CAAA6DA-A7EF-44DE-9389-AE1FEC2C1D97}">
      <dgm:prSet/>
      <dgm:spPr/>
      <dgm:t>
        <a:bodyPr/>
        <a:lstStyle/>
        <a:p>
          <a:r>
            <a:rPr lang="en-US" baseline="0" dirty="0"/>
            <a:t>Identify High CPU</a:t>
          </a:r>
          <a:endParaRPr lang="en-US" dirty="0"/>
        </a:p>
      </dgm:t>
    </dgm:pt>
    <dgm:pt modelId="{4442CD17-7276-4483-9D9D-1D18E59D2DDE}" type="parTrans" cxnId="{518AA0F2-AED0-4763-BB1B-0306956C2DE0}">
      <dgm:prSet/>
      <dgm:spPr/>
      <dgm:t>
        <a:bodyPr/>
        <a:lstStyle/>
        <a:p>
          <a:endParaRPr lang="en-US"/>
        </a:p>
      </dgm:t>
    </dgm:pt>
    <dgm:pt modelId="{7FFA01AE-E337-40E7-9E23-C0531B22E278}" type="sibTrans" cxnId="{518AA0F2-AED0-4763-BB1B-0306956C2DE0}">
      <dgm:prSet/>
      <dgm:spPr/>
      <dgm:t>
        <a:bodyPr/>
        <a:lstStyle/>
        <a:p>
          <a:endParaRPr lang="en-US" dirty="0"/>
        </a:p>
      </dgm:t>
    </dgm:pt>
    <dgm:pt modelId="{0CCB6F99-9B8F-4FB9-9E51-CF0CB896E27C}">
      <dgm:prSet/>
      <dgm:spPr/>
      <dgm:t>
        <a:bodyPr/>
        <a:lstStyle/>
        <a:p>
          <a:r>
            <a:rPr lang="en-US" baseline="0" dirty="0"/>
            <a:t>Find Top Resource Consuming Query or Queries by CPU</a:t>
          </a:r>
          <a:endParaRPr lang="en-US" dirty="0"/>
        </a:p>
      </dgm:t>
    </dgm:pt>
    <dgm:pt modelId="{E855D046-DF63-4B24-A6B3-4DEFA9E9A567}" type="parTrans" cxnId="{2EB635FA-2768-4D47-9CF2-C05C2623F7DB}">
      <dgm:prSet/>
      <dgm:spPr/>
      <dgm:t>
        <a:bodyPr/>
        <a:lstStyle/>
        <a:p>
          <a:endParaRPr lang="en-US"/>
        </a:p>
      </dgm:t>
    </dgm:pt>
    <dgm:pt modelId="{9D6DD295-E229-4EF4-82D2-6E6F3A4FE684}" type="sibTrans" cxnId="{2EB635FA-2768-4D47-9CF2-C05C2623F7DB}">
      <dgm:prSet/>
      <dgm:spPr/>
      <dgm:t>
        <a:bodyPr/>
        <a:lstStyle/>
        <a:p>
          <a:endParaRPr lang="en-US" dirty="0"/>
        </a:p>
      </dgm:t>
    </dgm:pt>
    <dgm:pt modelId="{23A52338-4E0F-4667-9798-39804B576159}">
      <dgm:prSet/>
      <dgm:spPr/>
      <dgm:t>
        <a:bodyPr/>
        <a:lstStyle/>
        <a:p>
          <a:r>
            <a:rPr lang="en-US" baseline="0" dirty="0"/>
            <a:t>Look at the Query Plan</a:t>
          </a:r>
          <a:endParaRPr lang="en-US" dirty="0"/>
        </a:p>
      </dgm:t>
    </dgm:pt>
    <dgm:pt modelId="{6E0CB3F1-70E6-429D-89D6-A1D669387226}" type="parTrans" cxnId="{254874E5-AE1D-43A9-AD68-6CAFF21CC475}">
      <dgm:prSet/>
      <dgm:spPr/>
      <dgm:t>
        <a:bodyPr/>
        <a:lstStyle/>
        <a:p>
          <a:endParaRPr lang="en-US"/>
        </a:p>
      </dgm:t>
    </dgm:pt>
    <dgm:pt modelId="{B8ACA75B-A008-4955-B692-F5D2D3C45A58}" type="sibTrans" cxnId="{254874E5-AE1D-43A9-AD68-6CAFF21CC475}">
      <dgm:prSet/>
      <dgm:spPr/>
      <dgm:t>
        <a:bodyPr/>
        <a:lstStyle/>
        <a:p>
          <a:endParaRPr lang="en-US" dirty="0"/>
        </a:p>
      </dgm:t>
    </dgm:pt>
    <dgm:pt modelId="{18AA819A-242B-465F-A8B2-0E74838CC6CD}">
      <dgm:prSet/>
      <dgm:spPr/>
      <dgm:t>
        <a:bodyPr/>
        <a:lstStyle/>
        <a:p>
          <a:r>
            <a:rPr lang="en-US" baseline="0" dirty="0"/>
            <a:t>See if any indexes are missing</a:t>
          </a:r>
          <a:endParaRPr lang="en-US" dirty="0"/>
        </a:p>
      </dgm:t>
    </dgm:pt>
    <dgm:pt modelId="{338A85B9-9E9D-44D8-985E-D5946DE6BB07}" type="parTrans" cxnId="{0B27CF04-6DE8-4587-88B1-4B30281B2410}">
      <dgm:prSet/>
      <dgm:spPr/>
      <dgm:t>
        <a:bodyPr/>
        <a:lstStyle/>
        <a:p>
          <a:endParaRPr lang="en-US"/>
        </a:p>
      </dgm:t>
    </dgm:pt>
    <dgm:pt modelId="{9DC23EE9-8C17-4F14-84B7-47D61EF8EE41}" type="sibTrans" cxnId="{0B27CF04-6DE8-4587-88B1-4B30281B2410}">
      <dgm:prSet/>
      <dgm:spPr/>
      <dgm:t>
        <a:bodyPr/>
        <a:lstStyle/>
        <a:p>
          <a:endParaRPr lang="en-US" dirty="0"/>
        </a:p>
      </dgm:t>
    </dgm:pt>
    <dgm:pt modelId="{53422C2F-F955-4C33-BF75-6D9E519B2DE5}">
      <dgm:prSet/>
      <dgm:spPr/>
      <dgm:t>
        <a:bodyPr/>
        <a:lstStyle/>
        <a:p>
          <a:r>
            <a:rPr lang="en-US" baseline="0" dirty="0"/>
            <a:t>Create the index</a:t>
          </a:r>
          <a:endParaRPr lang="en-US" dirty="0"/>
        </a:p>
      </dgm:t>
    </dgm:pt>
    <dgm:pt modelId="{47DAE51B-4BFA-41A2-88E1-24EF10D8E622}" type="parTrans" cxnId="{C3209BDB-8CD3-47F1-AE8C-ACE4CAC814A6}">
      <dgm:prSet/>
      <dgm:spPr/>
      <dgm:t>
        <a:bodyPr/>
        <a:lstStyle/>
        <a:p>
          <a:endParaRPr lang="en-US"/>
        </a:p>
      </dgm:t>
    </dgm:pt>
    <dgm:pt modelId="{2E7943F5-57EC-4C95-8B16-F6B1AA3B72AC}" type="sibTrans" cxnId="{C3209BDB-8CD3-47F1-AE8C-ACE4CAC814A6}">
      <dgm:prSet/>
      <dgm:spPr/>
      <dgm:t>
        <a:bodyPr/>
        <a:lstStyle/>
        <a:p>
          <a:endParaRPr lang="en-US" dirty="0"/>
        </a:p>
      </dgm:t>
    </dgm:pt>
    <dgm:pt modelId="{16D108A1-C105-4046-9AAC-3ED69B3D9395}">
      <dgm:prSet/>
      <dgm:spPr/>
      <dgm:t>
        <a:bodyPr/>
        <a:lstStyle/>
        <a:p>
          <a:r>
            <a:rPr lang="en-US" baseline="0" dirty="0"/>
            <a:t>Observe if performance has improved</a:t>
          </a:r>
          <a:endParaRPr lang="en-US" dirty="0"/>
        </a:p>
      </dgm:t>
    </dgm:pt>
    <dgm:pt modelId="{EDAB4D08-A47B-4F1D-9A8A-E9037B839F6D}" type="parTrans" cxnId="{F22358D4-4D38-4D47-8F79-3E2B80641969}">
      <dgm:prSet/>
      <dgm:spPr/>
      <dgm:t>
        <a:bodyPr/>
        <a:lstStyle/>
        <a:p>
          <a:endParaRPr lang="en-US"/>
        </a:p>
      </dgm:t>
    </dgm:pt>
    <dgm:pt modelId="{1184B04C-299A-4F75-BAE6-5958F148E1DD}" type="sibTrans" cxnId="{F22358D4-4D38-4D47-8F79-3E2B80641969}">
      <dgm:prSet/>
      <dgm:spPr/>
      <dgm:t>
        <a:bodyPr/>
        <a:lstStyle/>
        <a:p>
          <a:endParaRPr lang="en-US"/>
        </a:p>
      </dgm:t>
    </dgm:pt>
    <dgm:pt modelId="{E1443351-7B19-4EFB-9CE8-9B5FB6DA023A}" type="pres">
      <dgm:prSet presAssocID="{9A839A4E-C0F1-4FE0-9A17-1357A4F7BF29}" presName="Name0" presStyleCnt="0">
        <dgm:presLayoutVars>
          <dgm:dir/>
          <dgm:resizeHandles val="exact"/>
        </dgm:presLayoutVars>
      </dgm:prSet>
      <dgm:spPr/>
    </dgm:pt>
    <dgm:pt modelId="{4CD8C44B-D0C7-4FF8-BB6C-AF76039FC10B}" type="pres">
      <dgm:prSet presAssocID="{0CAAA6DA-A7EF-44DE-9389-AE1FEC2C1D97}" presName="node" presStyleLbl="node1" presStyleIdx="0" presStyleCnt="6">
        <dgm:presLayoutVars>
          <dgm:bulletEnabled val="1"/>
        </dgm:presLayoutVars>
      </dgm:prSet>
      <dgm:spPr/>
    </dgm:pt>
    <dgm:pt modelId="{A01DB926-7360-4562-AC67-232D26FBB156}" type="pres">
      <dgm:prSet presAssocID="{7FFA01AE-E337-40E7-9E23-C0531B22E278}" presName="sibTrans" presStyleLbl="sibTrans2D1" presStyleIdx="0" presStyleCnt="5"/>
      <dgm:spPr/>
    </dgm:pt>
    <dgm:pt modelId="{76C8849A-EE65-47D2-A0B1-E9E3E871D5C9}" type="pres">
      <dgm:prSet presAssocID="{7FFA01AE-E337-40E7-9E23-C0531B22E278}" presName="connectorText" presStyleLbl="sibTrans2D1" presStyleIdx="0" presStyleCnt="5"/>
      <dgm:spPr/>
    </dgm:pt>
    <dgm:pt modelId="{94AD7F91-D435-4BEE-9EBF-467108BFE2B6}" type="pres">
      <dgm:prSet presAssocID="{0CCB6F99-9B8F-4FB9-9E51-CF0CB896E27C}" presName="node" presStyleLbl="node1" presStyleIdx="1" presStyleCnt="6">
        <dgm:presLayoutVars>
          <dgm:bulletEnabled val="1"/>
        </dgm:presLayoutVars>
      </dgm:prSet>
      <dgm:spPr/>
    </dgm:pt>
    <dgm:pt modelId="{50A6693E-038C-4AA9-AC1F-88E3E953FE29}" type="pres">
      <dgm:prSet presAssocID="{9D6DD295-E229-4EF4-82D2-6E6F3A4FE684}" presName="sibTrans" presStyleLbl="sibTrans2D1" presStyleIdx="1" presStyleCnt="5"/>
      <dgm:spPr/>
    </dgm:pt>
    <dgm:pt modelId="{FC016A86-546B-417B-9205-28EFD8DA25CF}" type="pres">
      <dgm:prSet presAssocID="{9D6DD295-E229-4EF4-82D2-6E6F3A4FE684}" presName="connectorText" presStyleLbl="sibTrans2D1" presStyleIdx="1" presStyleCnt="5"/>
      <dgm:spPr/>
    </dgm:pt>
    <dgm:pt modelId="{C4703D9E-DBFC-4203-B5CC-1DAB67BF0E91}" type="pres">
      <dgm:prSet presAssocID="{23A52338-4E0F-4667-9798-39804B576159}" presName="node" presStyleLbl="node1" presStyleIdx="2" presStyleCnt="6">
        <dgm:presLayoutVars>
          <dgm:bulletEnabled val="1"/>
        </dgm:presLayoutVars>
      </dgm:prSet>
      <dgm:spPr/>
    </dgm:pt>
    <dgm:pt modelId="{A16FE64F-330E-420E-8A64-1EAF7BB2D3F3}" type="pres">
      <dgm:prSet presAssocID="{B8ACA75B-A008-4955-B692-F5D2D3C45A58}" presName="sibTrans" presStyleLbl="sibTrans2D1" presStyleIdx="2" presStyleCnt="5"/>
      <dgm:spPr/>
    </dgm:pt>
    <dgm:pt modelId="{CD88EEED-6CD7-4456-9D2F-BCB20C4E39E3}" type="pres">
      <dgm:prSet presAssocID="{B8ACA75B-A008-4955-B692-F5D2D3C45A58}" presName="connectorText" presStyleLbl="sibTrans2D1" presStyleIdx="2" presStyleCnt="5"/>
      <dgm:spPr/>
    </dgm:pt>
    <dgm:pt modelId="{1041B01A-DA7E-4CB0-8B23-7F28F8AFB797}" type="pres">
      <dgm:prSet presAssocID="{18AA819A-242B-465F-A8B2-0E74838CC6CD}" presName="node" presStyleLbl="node1" presStyleIdx="3" presStyleCnt="6">
        <dgm:presLayoutVars>
          <dgm:bulletEnabled val="1"/>
        </dgm:presLayoutVars>
      </dgm:prSet>
      <dgm:spPr/>
    </dgm:pt>
    <dgm:pt modelId="{0844A742-BBD3-4327-8455-2F4A493D3108}" type="pres">
      <dgm:prSet presAssocID="{9DC23EE9-8C17-4F14-84B7-47D61EF8EE41}" presName="sibTrans" presStyleLbl="sibTrans2D1" presStyleIdx="3" presStyleCnt="5"/>
      <dgm:spPr/>
    </dgm:pt>
    <dgm:pt modelId="{D9E5E1F1-5C5F-44E8-923C-15C327A0B960}" type="pres">
      <dgm:prSet presAssocID="{9DC23EE9-8C17-4F14-84B7-47D61EF8EE41}" presName="connectorText" presStyleLbl="sibTrans2D1" presStyleIdx="3" presStyleCnt="5"/>
      <dgm:spPr/>
    </dgm:pt>
    <dgm:pt modelId="{4BA899C1-BAA0-4D7A-A8A0-554FE5C50ACF}" type="pres">
      <dgm:prSet presAssocID="{53422C2F-F955-4C33-BF75-6D9E519B2DE5}" presName="node" presStyleLbl="node1" presStyleIdx="4" presStyleCnt="6">
        <dgm:presLayoutVars>
          <dgm:bulletEnabled val="1"/>
        </dgm:presLayoutVars>
      </dgm:prSet>
      <dgm:spPr/>
    </dgm:pt>
    <dgm:pt modelId="{996DFB50-1535-4035-81F9-6F19572E7231}" type="pres">
      <dgm:prSet presAssocID="{2E7943F5-57EC-4C95-8B16-F6B1AA3B72AC}" presName="sibTrans" presStyleLbl="sibTrans2D1" presStyleIdx="4" presStyleCnt="5"/>
      <dgm:spPr/>
    </dgm:pt>
    <dgm:pt modelId="{E9411D05-E3D5-4B45-9073-87D6E619B05E}" type="pres">
      <dgm:prSet presAssocID="{2E7943F5-57EC-4C95-8B16-F6B1AA3B72AC}" presName="connectorText" presStyleLbl="sibTrans2D1" presStyleIdx="4" presStyleCnt="5"/>
      <dgm:spPr/>
    </dgm:pt>
    <dgm:pt modelId="{28F4B5BA-B11E-4011-9CD2-F84354101A14}" type="pres">
      <dgm:prSet presAssocID="{16D108A1-C105-4046-9AAC-3ED69B3D9395}" presName="node" presStyleLbl="node1" presStyleIdx="5" presStyleCnt="6">
        <dgm:presLayoutVars>
          <dgm:bulletEnabled val="1"/>
        </dgm:presLayoutVars>
      </dgm:prSet>
      <dgm:spPr/>
    </dgm:pt>
  </dgm:ptLst>
  <dgm:cxnLst>
    <dgm:cxn modelId="{0B27CF04-6DE8-4587-88B1-4B30281B2410}" srcId="{9A839A4E-C0F1-4FE0-9A17-1357A4F7BF29}" destId="{18AA819A-242B-465F-A8B2-0E74838CC6CD}" srcOrd="3" destOrd="0" parTransId="{338A85B9-9E9D-44D8-985E-D5946DE6BB07}" sibTransId="{9DC23EE9-8C17-4F14-84B7-47D61EF8EE41}"/>
    <dgm:cxn modelId="{DC9DE705-FCDF-4FF9-AA41-8EB874A11151}" type="presOf" srcId="{2E7943F5-57EC-4C95-8B16-F6B1AA3B72AC}" destId="{E9411D05-E3D5-4B45-9073-87D6E619B05E}" srcOrd="1" destOrd="0" presId="urn:microsoft.com/office/officeart/2005/8/layout/process1"/>
    <dgm:cxn modelId="{A6375E09-10FA-4CF7-9FF5-E9748DE3591A}" type="presOf" srcId="{18AA819A-242B-465F-A8B2-0E74838CC6CD}" destId="{1041B01A-DA7E-4CB0-8B23-7F28F8AFB797}" srcOrd="0" destOrd="0" presId="urn:microsoft.com/office/officeart/2005/8/layout/process1"/>
    <dgm:cxn modelId="{78E0F81C-D469-423A-A2B2-570E598AF06A}" type="presOf" srcId="{9D6DD295-E229-4EF4-82D2-6E6F3A4FE684}" destId="{50A6693E-038C-4AA9-AC1F-88E3E953FE29}" srcOrd="0" destOrd="0" presId="urn:microsoft.com/office/officeart/2005/8/layout/process1"/>
    <dgm:cxn modelId="{0333EA2A-B510-41C5-8F14-76899A21F682}" type="presOf" srcId="{9DC23EE9-8C17-4F14-84B7-47D61EF8EE41}" destId="{0844A742-BBD3-4327-8455-2F4A493D3108}" srcOrd="0" destOrd="0" presId="urn:microsoft.com/office/officeart/2005/8/layout/process1"/>
    <dgm:cxn modelId="{958C152D-3F3D-463D-9465-C08C8E31E137}" type="presOf" srcId="{53422C2F-F955-4C33-BF75-6D9E519B2DE5}" destId="{4BA899C1-BAA0-4D7A-A8A0-554FE5C50ACF}" srcOrd="0" destOrd="0" presId="urn:microsoft.com/office/officeart/2005/8/layout/process1"/>
    <dgm:cxn modelId="{EA66C73C-312F-4285-998A-A6ECFCC0DDF4}" type="presOf" srcId="{23A52338-4E0F-4667-9798-39804B576159}" destId="{C4703D9E-DBFC-4203-B5CC-1DAB67BF0E91}" srcOrd="0" destOrd="0" presId="urn:microsoft.com/office/officeart/2005/8/layout/process1"/>
    <dgm:cxn modelId="{B7403C5B-DB6D-4F63-B06D-7A0436BF707D}" type="presOf" srcId="{9D6DD295-E229-4EF4-82D2-6E6F3A4FE684}" destId="{FC016A86-546B-417B-9205-28EFD8DA25CF}" srcOrd="1" destOrd="0" presId="urn:microsoft.com/office/officeart/2005/8/layout/process1"/>
    <dgm:cxn modelId="{37DAE241-6A7B-4813-AA74-D26A27846D32}" type="presOf" srcId="{B8ACA75B-A008-4955-B692-F5D2D3C45A58}" destId="{CD88EEED-6CD7-4456-9D2F-BCB20C4E39E3}" srcOrd="1" destOrd="0" presId="urn:microsoft.com/office/officeart/2005/8/layout/process1"/>
    <dgm:cxn modelId="{E42E9159-1A40-4533-880A-4E106FC43743}" type="presOf" srcId="{9DC23EE9-8C17-4F14-84B7-47D61EF8EE41}" destId="{D9E5E1F1-5C5F-44E8-923C-15C327A0B960}" srcOrd="1" destOrd="0" presId="urn:microsoft.com/office/officeart/2005/8/layout/process1"/>
    <dgm:cxn modelId="{19ADCC79-2EAF-40BA-8E5D-1F69B69B3C8B}" type="presOf" srcId="{7FFA01AE-E337-40E7-9E23-C0531B22E278}" destId="{76C8849A-EE65-47D2-A0B1-E9E3E871D5C9}" srcOrd="1" destOrd="0" presId="urn:microsoft.com/office/officeart/2005/8/layout/process1"/>
    <dgm:cxn modelId="{B60715A6-2A5C-4B3F-94CF-01041BFA7942}" type="presOf" srcId="{7FFA01AE-E337-40E7-9E23-C0531B22E278}" destId="{A01DB926-7360-4562-AC67-232D26FBB156}" srcOrd="0" destOrd="0" presId="urn:microsoft.com/office/officeart/2005/8/layout/process1"/>
    <dgm:cxn modelId="{956639A6-F8C6-410B-B00B-366FF0BCFBCA}" type="presOf" srcId="{2E7943F5-57EC-4C95-8B16-F6B1AA3B72AC}" destId="{996DFB50-1535-4035-81F9-6F19572E7231}" srcOrd="0" destOrd="0" presId="urn:microsoft.com/office/officeart/2005/8/layout/process1"/>
    <dgm:cxn modelId="{AC56A8A6-6CD6-4B33-BFA9-A0B0D5C40503}" type="presOf" srcId="{16D108A1-C105-4046-9AAC-3ED69B3D9395}" destId="{28F4B5BA-B11E-4011-9CD2-F84354101A14}" srcOrd="0" destOrd="0" presId="urn:microsoft.com/office/officeart/2005/8/layout/process1"/>
    <dgm:cxn modelId="{52FDEEAB-39D1-4835-891E-ACEDAA02FFE0}" type="presOf" srcId="{0CAAA6DA-A7EF-44DE-9389-AE1FEC2C1D97}" destId="{4CD8C44B-D0C7-4FF8-BB6C-AF76039FC10B}" srcOrd="0" destOrd="0" presId="urn:microsoft.com/office/officeart/2005/8/layout/process1"/>
    <dgm:cxn modelId="{F22358D4-4D38-4D47-8F79-3E2B80641969}" srcId="{9A839A4E-C0F1-4FE0-9A17-1357A4F7BF29}" destId="{16D108A1-C105-4046-9AAC-3ED69B3D9395}" srcOrd="5" destOrd="0" parTransId="{EDAB4D08-A47B-4F1D-9A8A-E9037B839F6D}" sibTransId="{1184B04C-299A-4F75-BAE6-5958F148E1DD}"/>
    <dgm:cxn modelId="{C3209BDB-8CD3-47F1-AE8C-ACE4CAC814A6}" srcId="{9A839A4E-C0F1-4FE0-9A17-1357A4F7BF29}" destId="{53422C2F-F955-4C33-BF75-6D9E519B2DE5}" srcOrd="4" destOrd="0" parTransId="{47DAE51B-4BFA-41A2-88E1-24EF10D8E622}" sibTransId="{2E7943F5-57EC-4C95-8B16-F6B1AA3B72AC}"/>
    <dgm:cxn modelId="{254874E5-AE1D-43A9-AD68-6CAFF21CC475}" srcId="{9A839A4E-C0F1-4FE0-9A17-1357A4F7BF29}" destId="{23A52338-4E0F-4667-9798-39804B576159}" srcOrd="2" destOrd="0" parTransId="{6E0CB3F1-70E6-429D-89D6-A1D669387226}" sibTransId="{B8ACA75B-A008-4955-B692-F5D2D3C45A58}"/>
    <dgm:cxn modelId="{518AA0F2-AED0-4763-BB1B-0306956C2DE0}" srcId="{9A839A4E-C0F1-4FE0-9A17-1357A4F7BF29}" destId="{0CAAA6DA-A7EF-44DE-9389-AE1FEC2C1D97}" srcOrd="0" destOrd="0" parTransId="{4442CD17-7276-4483-9D9D-1D18E59D2DDE}" sibTransId="{7FFA01AE-E337-40E7-9E23-C0531B22E278}"/>
    <dgm:cxn modelId="{3C4CDDF5-59D7-4296-BA47-FE48E754E9D8}" type="presOf" srcId="{0CCB6F99-9B8F-4FB9-9E51-CF0CB896E27C}" destId="{94AD7F91-D435-4BEE-9EBF-467108BFE2B6}" srcOrd="0" destOrd="0" presId="urn:microsoft.com/office/officeart/2005/8/layout/process1"/>
    <dgm:cxn modelId="{2EB635FA-2768-4D47-9CF2-C05C2623F7DB}" srcId="{9A839A4E-C0F1-4FE0-9A17-1357A4F7BF29}" destId="{0CCB6F99-9B8F-4FB9-9E51-CF0CB896E27C}" srcOrd="1" destOrd="0" parTransId="{E855D046-DF63-4B24-A6B3-4DEFA9E9A567}" sibTransId="{9D6DD295-E229-4EF4-82D2-6E6F3A4FE684}"/>
    <dgm:cxn modelId="{7E8792FC-7D77-40A9-B98D-0A87AC17903F}" type="presOf" srcId="{B8ACA75B-A008-4955-B692-F5D2D3C45A58}" destId="{A16FE64F-330E-420E-8A64-1EAF7BB2D3F3}" srcOrd="0" destOrd="0" presId="urn:microsoft.com/office/officeart/2005/8/layout/process1"/>
    <dgm:cxn modelId="{C975A4FC-4642-47A4-B454-8B5B39F0F40C}" type="presOf" srcId="{9A839A4E-C0F1-4FE0-9A17-1357A4F7BF29}" destId="{E1443351-7B19-4EFB-9CE8-9B5FB6DA023A}" srcOrd="0" destOrd="0" presId="urn:microsoft.com/office/officeart/2005/8/layout/process1"/>
    <dgm:cxn modelId="{8A30E5B3-8E95-478A-8921-5FE671F25F04}" type="presParOf" srcId="{E1443351-7B19-4EFB-9CE8-9B5FB6DA023A}" destId="{4CD8C44B-D0C7-4FF8-BB6C-AF76039FC10B}" srcOrd="0" destOrd="0" presId="urn:microsoft.com/office/officeart/2005/8/layout/process1"/>
    <dgm:cxn modelId="{C9E50AD6-7148-42E7-83F2-7052433B2A7F}" type="presParOf" srcId="{E1443351-7B19-4EFB-9CE8-9B5FB6DA023A}" destId="{A01DB926-7360-4562-AC67-232D26FBB156}" srcOrd="1" destOrd="0" presId="urn:microsoft.com/office/officeart/2005/8/layout/process1"/>
    <dgm:cxn modelId="{72D310A5-EF33-4BDE-B2EE-8D2FEB8F3EAA}" type="presParOf" srcId="{A01DB926-7360-4562-AC67-232D26FBB156}" destId="{76C8849A-EE65-47D2-A0B1-E9E3E871D5C9}" srcOrd="0" destOrd="0" presId="urn:microsoft.com/office/officeart/2005/8/layout/process1"/>
    <dgm:cxn modelId="{5241DC12-7EF3-4052-9E41-0CDD5D4E8438}" type="presParOf" srcId="{E1443351-7B19-4EFB-9CE8-9B5FB6DA023A}" destId="{94AD7F91-D435-4BEE-9EBF-467108BFE2B6}" srcOrd="2" destOrd="0" presId="urn:microsoft.com/office/officeart/2005/8/layout/process1"/>
    <dgm:cxn modelId="{31CAC7F3-E41A-4678-B558-99A3B81CCAD8}" type="presParOf" srcId="{E1443351-7B19-4EFB-9CE8-9B5FB6DA023A}" destId="{50A6693E-038C-4AA9-AC1F-88E3E953FE29}" srcOrd="3" destOrd="0" presId="urn:microsoft.com/office/officeart/2005/8/layout/process1"/>
    <dgm:cxn modelId="{155D61AA-BD32-4157-981A-3716722E9957}" type="presParOf" srcId="{50A6693E-038C-4AA9-AC1F-88E3E953FE29}" destId="{FC016A86-546B-417B-9205-28EFD8DA25CF}" srcOrd="0" destOrd="0" presId="urn:microsoft.com/office/officeart/2005/8/layout/process1"/>
    <dgm:cxn modelId="{23720BEF-9966-4BD5-887B-1386CA75319D}" type="presParOf" srcId="{E1443351-7B19-4EFB-9CE8-9B5FB6DA023A}" destId="{C4703D9E-DBFC-4203-B5CC-1DAB67BF0E91}" srcOrd="4" destOrd="0" presId="urn:microsoft.com/office/officeart/2005/8/layout/process1"/>
    <dgm:cxn modelId="{C99C5BDC-4FA6-4B8F-A605-7D925FFDDD8F}" type="presParOf" srcId="{E1443351-7B19-4EFB-9CE8-9B5FB6DA023A}" destId="{A16FE64F-330E-420E-8A64-1EAF7BB2D3F3}" srcOrd="5" destOrd="0" presId="urn:microsoft.com/office/officeart/2005/8/layout/process1"/>
    <dgm:cxn modelId="{71A7F73A-B0B8-4D0C-AF47-269DA08F6E74}" type="presParOf" srcId="{A16FE64F-330E-420E-8A64-1EAF7BB2D3F3}" destId="{CD88EEED-6CD7-4456-9D2F-BCB20C4E39E3}" srcOrd="0" destOrd="0" presId="urn:microsoft.com/office/officeart/2005/8/layout/process1"/>
    <dgm:cxn modelId="{A9387F0B-9960-429F-A28F-62975AC148AF}" type="presParOf" srcId="{E1443351-7B19-4EFB-9CE8-9B5FB6DA023A}" destId="{1041B01A-DA7E-4CB0-8B23-7F28F8AFB797}" srcOrd="6" destOrd="0" presId="urn:microsoft.com/office/officeart/2005/8/layout/process1"/>
    <dgm:cxn modelId="{CA8F9866-CC51-4841-B022-D4C46F92D3AA}" type="presParOf" srcId="{E1443351-7B19-4EFB-9CE8-9B5FB6DA023A}" destId="{0844A742-BBD3-4327-8455-2F4A493D3108}" srcOrd="7" destOrd="0" presId="urn:microsoft.com/office/officeart/2005/8/layout/process1"/>
    <dgm:cxn modelId="{88E4D62E-216E-4E1D-9A11-01C47EE5EBCD}" type="presParOf" srcId="{0844A742-BBD3-4327-8455-2F4A493D3108}" destId="{D9E5E1F1-5C5F-44E8-923C-15C327A0B960}" srcOrd="0" destOrd="0" presId="urn:microsoft.com/office/officeart/2005/8/layout/process1"/>
    <dgm:cxn modelId="{12ADB280-9C6C-4469-B564-4AA37C7B2B05}" type="presParOf" srcId="{E1443351-7B19-4EFB-9CE8-9B5FB6DA023A}" destId="{4BA899C1-BAA0-4D7A-A8A0-554FE5C50ACF}" srcOrd="8" destOrd="0" presId="urn:microsoft.com/office/officeart/2005/8/layout/process1"/>
    <dgm:cxn modelId="{CE214F44-B453-4F39-A124-A4B04F1AC410}" type="presParOf" srcId="{E1443351-7B19-4EFB-9CE8-9B5FB6DA023A}" destId="{996DFB50-1535-4035-81F9-6F19572E7231}" srcOrd="9" destOrd="0" presId="urn:microsoft.com/office/officeart/2005/8/layout/process1"/>
    <dgm:cxn modelId="{D1AB8496-D1A0-4DEF-8DF5-4E59C03E2FCF}" type="presParOf" srcId="{996DFB50-1535-4035-81F9-6F19572E7231}" destId="{E9411D05-E3D5-4B45-9073-87D6E619B05E}" srcOrd="0" destOrd="0" presId="urn:microsoft.com/office/officeart/2005/8/layout/process1"/>
    <dgm:cxn modelId="{B406CF2E-3194-4473-9180-CB235D7F205E}" type="presParOf" srcId="{E1443351-7B19-4EFB-9CE8-9B5FB6DA023A}" destId="{28F4B5BA-B11E-4011-9CD2-F84354101A14}"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D8C44B-D0C7-4FF8-BB6C-AF76039FC10B}">
      <dsp:nvSpPr>
        <dsp:cNvPr id="0" name=""/>
        <dsp:cNvSpPr/>
      </dsp:nvSpPr>
      <dsp:spPr>
        <a:xfrm>
          <a:off x="0" y="1335249"/>
          <a:ext cx="1402427" cy="1669765"/>
        </a:xfrm>
        <a:prstGeom prst="roundRect">
          <a:avLst>
            <a:gd name="adj" fmla="val 10000"/>
          </a:avLst>
        </a:prstGeom>
        <a:solidFill>
          <a:schemeClr val="accent1">
            <a:alpha val="9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dirty="0"/>
            <a:t>Identify High CPU</a:t>
          </a:r>
          <a:endParaRPr lang="en-US" sz="1600" kern="1200" dirty="0"/>
        </a:p>
      </dsp:txBody>
      <dsp:txXfrm>
        <a:off x="41076" y="1376325"/>
        <a:ext cx="1320275" cy="1587613"/>
      </dsp:txXfrm>
    </dsp:sp>
    <dsp:sp modelId="{A01DB926-7360-4562-AC67-232D26FBB156}">
      <dsp:nvSpPr>
        <dsp:cNvPr id="0" name=""/>
        <dsp:cNvSpPr/>
      </dsp:nvSpPr>
      <dsp:spPr>
        <a:xfrm>
          <a:off x="1542670" y="1996231"/>
          <a:ext cx="297314" cy="347802"/>
        </a:xfrm>
        <a:prstGeom prst="rightArrow">
          <a:avLst>
            <a:gd name="adj1" fmla="val 60000"/>
            <a:gd name="adj2" fmla="val 50000"/>
          </a:avLst>
        </a:prstGeom>
        <a:solidFill>
          <a:schemeClr val="accent1">
            <a:shade val="90000"/>
            <a:hueOff val="0"/>
            <a:satOff val="0"/>
            <a:lumOff val="0"/>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a:off x="1542670" y="2065791"/>
        <a:ext cx="208120" cy="208682"/>
      </dsp:txXfrm>
    </dsp:sp>
    <dsp:sp modelId="{94AD7F91-D435-4BEE-9EBF-467108BFE2B6}">
      <dsp:nvSpPr>
        <dsp:cNvPr id="0" name=""/>
        <dsp:cNvSpPr/>
      </dsp:nvSpPr>
      <dsp:spPr>
        <a:xfrm>
          <a:off x="1963399" y="1335249"/>
          <a:ext cx="1402427" cy="1669765"/>
        </a:xfrm>
        <a:prstGeom prst="roundRect">
          <a:avLst>
            <a:gd name="adj" fmla="val 10000"/>
          </a:avLst>
        </a:prstGeom>
        <a:solidFill>
          <a:schemeClr val="accent1">
            <a:alpha val="90000"/>
            <a:hueOff val="0"/>
            <a:satOff val="0"/>
            <a:lumOff val="0"/>
            <a:alphaOff val="-8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dirty="0"/>
            <a:t>Find Top Resource Consuming Query or Queries by CPU</a:t>
          </a:r>
          <a:endParaRPr lang="en-US" sz="1600" kern="1200" dirty="0"/>
        </a:p>
      </dsp:txBody>
      <dsp:txXfrm>
        <a:off x="2004475" y="1376325"/>
        <a:ext cx="1320275" cy="1587613"/>
      </dsp:txXfrm>
    </dsp:sp>
    <dsp:sp modelId="{50A6693E-038C-4AA9-AC1F-88E3E953FE29}">
      <dsp:nvSpPr>
        <dsp:cNvPr id="0" name=""/>
        <dsp:cNvSpPr/>
      </dsp:nvSpPr>
      <dsp:spPr>
        <a:xfrm>
          <a:off x="3506069" y="1996231"/>
          <a:ext cx="297314" cy="347802"/>
        </a:xfrm>
        <a:prstGeom prst="rightArrow">
          <a:avLst>
            <a:gd name="adj1" fmla="val 60000"/>
            <a:gd name="adj2" fmla="val 50000"/>
          </a:avLst>
        </a:prstGeom>
        <a:solidFill>
          <a:schemeClr val="accent1">
            <a:shade val="90000"/>
            <a:hueOff val="223073"/>
            <a:satOff val="-11517"/>
            <a:lumOff val="10786"/>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a:off x="3506069" y="2065791"/>
        <a:ext cx="208120" cy="208682"/>
      </dsp:txXfrm>
    </dsp:sp>
    <dsp:sp modelId="{C4703D9E-DBFC-4203-B5CC-1DAB67BF0E91}">
      <dsp:nvSpPr>
        <dsp:cNvPr id="0" name=""/>
        <dsp:cNvSpPr/>
      </dsp:nvSpPr>
      <dsp:spPr>
        <a:xfrm>
          <a:off x="3926798" y="1335249"/>
          <a:ext cx="1402427" cy="1669765"/>
        </a:xfrm>
        <a:prstGeom prst="roundRect">
          <a:avLst>
            <a:gd name="adj" fmla="val 10000"/>
          </a:avLst>
        </a:prstGeom>
        <a:solidFill>
          <a:schemeClr val="accent1">
            <a:alpha val="90000"/>
            <a:hueOff val="0"/>
            <a:satOff val="0"/>
            <a:lumOff val="0"/>
            <a:alphaOff val="-16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dirty="0"/>
            <a:t>Look at the Query Plan</a:t>
          </a:r>
          <a:endParaRPr lang="en-US" sz="1600" kern="1200" dirty="0"/>
        </a:p>
      </dsp:txBody>
      <dsp:txXfrm>
        <a:off x="3967874" y="1376325"/>
        <a:ext cx="1320275" cy="1587613"/>
      </dsp:txXfrm>
    </dsp:sp>
    <dsp:sp modelId="{A16FE64F-330E-420E-8A64-1EAF7BB2D3F3}">
      <dsp:nvSpPr>
        <dsp:cNvPr id="0" name=""/>
        <dsp:cNvSpPr/>
      </dsp:nvSpPr>
      <dsp:spPr>
        <a:xfrm>
          <a:off x="5469468" y="1996231"/>
          <a:ext cx="297314" cy="347802"/>
        </a:xfrm>
        <a:prstGeom prst="rightArrow">
          <a:avLst>
            <a:gd name="adj1" fmla="val 60000"/>
            <a:gd name="adj2" fmla="val 50000"/>
          </a:avLst>
        </a:prstGeom>
        <a:solidFill>
          <a:schemeClr val="accent1">
            <a:shade val="90000"/>
            <a:hueOff val="446145"/>
            <a:satOff val="-23035"/>
            <a:lumOff val="21572"/>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a:off x="5469468" y="2065791"/>
        <a:ext cx="208120" cy="208682"/>
      </dsp:txXfrm>
    </dsp:sp>
    <dsp:sp modelId="{1041B01A-DA7E-4CB0-8B23-7F28F8AFB797}">
      <dsp:nvSpPr>
        <dsp:cNvPr id="0" name=""/>
        <dsp:cNvSpPr/>
      </dsp:nvSpPr>
      <dsp:spPr>
        <a:xfrm>
          <a:off x="5890197" y="1335249"/>
          <a:ext cx="1402427" cy="1669765"/>
        </a:xfrm>
        <a:prstGeom prst="roundRect">
          <a:avLst>
            <a:gd name="adj" fmla="val 10000"/>
          </a:avLst>
        </a:prstGeom>
        <a:solidFill>
          <a:schemeClr val="accent1">
            <a:alpha val="90000"/>
            <a:hueOff val="0"/>
            <a:satOff val="0"/>
            <a:lumOff val="0"/>
            <a:alphaOff val="-24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dirty="0"/>
            <a:t>See if any indexes are missing</a:t>
          </a:r>
          <a:endParaRPr lang="en-US" sz="1600" kern="1200" dirty="0"/>
        </a:p>
      </dsp:txBody>
      <dsp:txXfrm>
        <a:off x="5931273" y="1376325"/>
        <a:ext cx="1320275" cy="1587613"/>
      </dsp:txXfrm>
    </dsp:sp>
    <dsp:sp modelId="{0844A742-BBD3-4327-8455-2F4A493D3108}">
      <dsp:nvSpPr>
        <dsp:cNvPr id="0" name=""/>
        <dsp:cNvSpPr/>
      </dsp:nvSpPr>
      <dsp:spPr>
        <a:xfrm>
          <a:off x="7432867" y="1996231"/>
          <a:ext cx="297314" cy="347802"/>
        </a:xfrm>
        <a:prstGeom prst="rightArrow">
          <a:avLst>
            <a:gd name="adj1" fmla="val 60000"/>
            <a:gd name="adj2" fmla="val 50000"/>
          </a:avLst>
        </a:prstGeom>
        <a:solidFill>
          <a:schemeClr val="accent1">
            <a:shade val="90000"/>
            <a:hueOff val="669218"/>
            <a:satOff val="-34552"/>
            <a:lumOff val="32357"/>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a:off x="7432867" y="2065791"/>
        <a:ext cx="208120" cy="208682"/>
      </dsp:txXfrm>
    </dsp:sp>
    <dsp:sp modelId="{4BA899C1-BAA0-4D7A-A8A0-554FE5C50ACF}">
      <dsp:nvSpPr>
        <dsp:cNvPr id="0" name=""/>
        <dsp:cNvSpPr/>
      </dsp:nvSpPr>
      <dsp:spPr>
        <a:xfrm>
          <a:off x="7853596" y="1335249"/>
          <a:ext cx="1402427" cy="1669765"/>
        </a:xfrm>
        <a:prstGeom prst="roundRect">
          <a:avLst>
            <a:gd name="adj" fmla="val 10000"/>
          </a:avLst>
        </a:prstGeom>
        <a:solidFill>
          <a:schemeClr val="accent1">
            <a:alpha val="90000"/>
            <a:hueOff val="0"/>
            <a:satOff val="0"/>
            <a:lumOff val="0"/>
            <a:alphaOff val="-32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dirty="0"/>
            <a:t>Create the index</a:t>
          </a:r>
          <a:endParaRPr lang="en-US" sz="1600" kern="1200" dirty="0"/>
        </a:p>
      </dsp:txBody>
      <dsp:txXfrm>
        <a:off x="7894672" y="1376325"/>
        <a:ext cx="1320275" cy="1587613"/>
      </dsp:txXfrm>
    </dsp:sp>
    <dsp:sp modelId="{996DFB50-1535-4035-81F9-6F19572E7231}">
      <dsp:nvSpPr>
        <dsp:cNvPr id="0" name=""/>
        <dsp:cNvSpPr/>
      </dsp:nvSpPr>
      <dsp:spPr>
        <a:xfrm>
          <a:off x="9396266" y="1996231"/>
          <a:ext cx="297314" cy="347802"/>
        </a:xfrm>
        <a:prstGeom prst="rightArrow">
          <a:avLst>
            <a:gd name="adj1" fmla="val 60000"/>
            <a:gd name="adj2" fmla="val 50000"/>
          </a:avLst>
        </a:prstGeom>
        <a:solidFill>
          <a:schemeClr val="accent1">
            <a:shade val="90000"/>
            <a:hueOff val="892290"/>
            <a:satOff val="-46070"/>
            <a:lumOff val="43143"/>
            <a:alphaOff val="0"/>
          </a:schemeClr>
        </a:solidFill>
        <a:ln>
          <a:noFill/>
        </a:ln>
        <a:effectLst/>
        <a:scene3d>
          <a:camera prst="orthographicFront"/>
          <a:lightRig rig="chilly" dir="t"/>
        </a:scene3d>
        <a:sp3d z="-70000" extrusionH="1700" prstMaterial="translucentPowder">
          <a:bevelT w="25400" h="6350" prst="softRound"/>
          <a:bevelB w="0" h="0" prst="convex"/>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a:off x="9396266" y="2065791"/>
        <a:ext cx="208120" cy="208682"/>
      </dsp:txXfrm>
    </dsp:sp>
    <dsp:sp modelId="{28F4B5BA-B11E-4011-9CD2-F84354101A14}">
      <dsp:nvSpPr>
        <dsp:cNvPr id="0" name=""/>
        <dsp:cNvSpPr/>
      </dsp:nvSpPr>
      <dsp:spPr>
        <a:xfrm>
          <a:off x="9816995" y="1335249"/>
          <a:ext cx="1402427" cy="1669765"/>
        </a:xfrm>
        <a:prstGeom prst="roundRect">
          <a:avLst>
            <a:gd name="adj" fmla="val 10000"/>
          </a:avLst>
        </a:prstGeom>
        <a:solidFill>
          <a:schemeClr val="accent1">
            <a:alpha val="90000"/>
            <a:hueOff val="0"/>
            <a:satOff val="0"/>
            <a:lumOff val="0"/>
            <a:alphaOff val="-4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baseline="0" dirty="0"/>
            <a:t>Observe if performance has improved</a:t>
          </a:r>
          <a:endParaRPr lang="en-US" sz="1600" kern="1200" dirty="0"/>
        </a:p>
      </dsp:txBody>
      <dsp:txXfrm>
        <a:off x="9858071" y="1376325"/>
        <a:ext cx="1320275" cy="158761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2/3/2023 9:18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2/3/2023 9:18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2/3/2023 9:18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2/3/2023 9:18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2/3/2023 9:18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65705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2/3/2023 9:18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573545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2/3/2023 9:18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34681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seconds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2/3/2023 9:18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723111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2/3/2023 9:18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923719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2/3/2023 9:18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303402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2/3/2023 9:18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59857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secs</a:t>
            </a:r>
          </a:p>
          <a:p>
            <a:endParaRPr lang="en-US" dirty="0"/>
          </a:p>
          <a:p>
            <a:r>
              <a:rPr lang="en-US" dirty="0"/>
              <a:t>Demo total = ~4mins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2/3/2023 9:18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5041565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139517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435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403" r:id="rId1"/>
    <p:sldLayoutId id="2147485405" r:id="rId2"/>
    <p:sldLayoutId id="2147485406" r:id="rId3"/>
    <p:sldLayoutId id="2147485410" r:id="rId4"/>
    <p:sldLayoutId id="2147485414" r:id="rId5"/>
    <p:sldLayoutId id="2147485415"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2.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7.sv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hyperlink" Target="aka.ms/azuresqlfordevelopers" TargetMode="External"/><Relationship Id="rId5" Type="http://schemas.openxmlformats.org/officeDocument/2006/relationships/image" Target="../media/image25.svg"/><Relationship Id="rId10" Type="http://schemas.openxmlformats.org/officeDocument/2006/relationships/image" Target="../media/image29.jpeg"/><Relationship Id="rId4" Type="http://schemas.openxmlformats.org/officeDocument/2006/relationships/image" Target="../media/image24.png"/><Relationship Id="rId9" Type="http://schemas.openxmlformats.org/officeDocument/2006/relationships/hyperlink" Target="aka.ms/azuresqlboo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8.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9.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0.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00295" y="5657852"/>
            <a:ext cx="4215810" cy="784830"/>
          </a:xfrm>
          <a:prstGeom prst="rect">
            <a:avLst/>
          </a:prstGeom>
          <a:noFill/>
        </p:spPr>
        <p:txBody>
          <a:bodyPr wrap="square" lIns="0">
            <a:spAutoFit/>
          </a:bodyPr>
          <a:lstStyle/>
          <a:p>
            <a:pPr marL="457200" indent="-457200">
              <a:spcAft>
                <a:spcPts val="600"/>
              </a:spcAf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a:p>
            <a:pPr marL="457200" indent="-457200">
              <a:spcAft>
                <a:spcPts val="600"/>
              </a:spcAft>
              <a:defRPr/>
            </a:pPr>
            <a:r>
              <a:rPr lang="en-US" sz="2000" dirty="0">
                <a:gradFill>
                  <a:gsLst>
                    <a:gs pos="2917">
                      <a:prstClr val="white"/>
                    </a:gs>
                    <a:gs pos="30000">
                      <a:prstClr val="white"/>
                    </a:gs>
                  </a:gsLst>
                  <a:lin ang="5400000" scaled="0"/>
                </a:gradFill>
                <a:latin typeface="Segoe UI"/>
              </a:rPr>
              <a:t>aka.ms/azuresql4beginners</a:t>
            </a:r>
            <a:endPar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400295" y="2477909"/>
            <a:ext cx="9144000" cy="2400657"/>
          </a:xfrm>
        </p:spPr>
        <p:txBody>
          <a:bodyPr/>
          <a:lstStyle/>
          <a:p>
            <a:r>
              <a:rPr lang="en-US" dirty="0"/>
              <a:t>Azure SQL for Beginners</a:t>
            </a:r>
            <a:br>
              <a:rPr lang="en-US" dirty="0"/>
            </a:br>
            <a:r>
              <a:rPr lang="en-US" sz="2800" dirty="0">
                <a:solidFill>
                  <a:schemeClr val="tx1"/>
                </a:solidFill>
              </a:rPr>
              <a:t>Performance Troubleshooting</a:t>
            </a:r>
            <a:br>
              <a:rPr lang="en-US" sz="2800" dirty="0">
                <a:solidFill>
                  <a:schemeClr val="tx1"/>
                </a:solidFill>
              </a:rPr>
            </a:br>
            <a:r>
              <a:rPr lang="en-US" sz="2400" dirty="0">
                <a:solidFill>
                  <a:schemeClr val="tx1"/>
                </a:solidFill>
              </a:rPr>
              <a:t>High CPU due to a missing index</a:t>
            </a:r>
            <a:br>
              <a:rPr lang="en-US" sz="2400" dirty="0">
                <a:solidFill>
                  <a:schemeClr val="tx1"/>
                </a:solidFill>
              </a:rPr>
            </a:br>
            <a:br>
              <a:rPr lang="en-US" sz="3200" dirty="0">
                <a:solidFill>
                  <a:schemeClr val="tx1"/>
                </a:solidFill>
              </a:rPr>
            </a:br>
            <a:endParaRPr lang="en-US" sz="3200" dirty="0">
              <a:solidFill>
                <a:schemeClr val="tx1"/>
              </a:solidFill>
            </a:endParaRPr>
          </a:p>
        </p:txBody>
      </p:sp>
      <p:pic>
        <p:nvPicPr>
          <p:cNvPr id="9" name="Graphic 8" descr="Azure SQL Database icon">
            <a:extLst>
              <a:ext uri="{FF2B5EF4-FFF2-40B4-BE49-F238E27FC236}">
                <a16:creationId xmlns:a16="http://schemas.microsoft.com/office/drawing/2014/main" id="{CD4D0EA1-1872-554F-EDFD-8F877EB1C2F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96414" y="4035762"/>
            <a:ext cx="899405" cy="899405"/>
          </a:xfrm>
          <a:prstGeom prst="rect">
            <a:avLst/>
          </a:prstGeom>
        </p:spPr>
      </p:pic>
      <p:sp>
        <p:nvSpPr>
          <p:cNvPr id="4" name="TextBox 3">
            <a:extLst>
              <a:ext uri="{FF2B5EF4-FFF2-40B4-BE49-F238E27FC236}">
                <a16:creationId xmlns:a16="http://schemas.microsoft.com/office/drawing/2014/main" id="{21F8CD64-EF5B-8742-FBCE-A384CEA88B7B}"/>
              </a:ext>
            </a:extLst>
          </p:cNvPr>
          <p:cNvSpPr txBox="1"/>
          <p:nvPr/>
        </p:nvSpPr>
        <p:spPr>
          <a:xfrm>
            <a:off x="8376581" y="235019"/>
            <a:ext cx="6759146" cy="707886"/>
          </a:xfrm>
          <a:prstGeom prst="rect">
            <a:avLst/>
          </a:prstGeom>
          <a:noFill/>
        </p:spPr>
        <p:txBody>
          <a:bodyPr wrap="square">
            <a:spAutoFit/>
          </a:bodyPr>
          <a:lstStyle/>
          <a:p>
            <a:r>
              <a:rPr lang="en-US" sz="4000" dirty="0">
                <a:solidFill>
                  <a:schemeClr val="accent3"/>
                </a:solidFill>
                <a:latin typeface="+mj-lt"/>
              </a:rPr>
              <a:t>Special Edition</a:t>
            </a:r>
          </a:p>
        </p:txBody>
      </p:sp>
    </p:spTree>
    <p:extLst>
      <p:ext uri="{BB962C8B-B14F-4D97-AF65-F5344CB8AC3E}">
        <p14:creationId xmlns:p14="http://schemas.microsoft.com/office/powerpoint/2010/main" val="415802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ighcpu_missing_index_scene5">
            <a:hlinkClick r:id="" action="ppaction://media"/>
            <a:extLst>
              <a:ext uri="{FF2B5EF4-FFF2-40B4-BE49-F238E27FC236}">
                <a16:creationId xmlns:a16="http://schemas.microsoft.com/office/drawing/2014/main" id="{A7D2BFBE-0C31-81AE-E39E-5384623F4EA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348985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369331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lang="en-US" sz="2000" dirty="0">
                <a:solidFill>
                  <a:srgbClr val="000000"/>
                </a:solidFill>
                <a:latin typeface="Segoe UI"/>
              </a:rPr>
              <a:t>SQL performance problems are either </a:t>
            </a:r>
            <a:r>
              <a:rPr lang="en-US" sz="2000" b="1" dirty="0">
                <a:solidFill>
                  <a:srgbClr val="000000"/>
                </a:solidFill>
                <a:latin typeface="Segoe UI"/>
              </a:rPr>
              <a:t>running</a:t>
            </a:r>
            <a:r>
              <a:rPr lang="en-US" sz="2000" dirty="0">
                <a:solidFill>
                  <a:srgbClr val="000000"/>
                </a:solidFill>
                <a:latin typeface="Segoe UI"/>
              </a:rPr>
              <a:t> or </a:t>
            </a:r>
            <a:r>
              <a:rPr lang="en-US" sz="2000" b="1" dirty="0">
                <a:solidFill>
                  <a:srgbClr val="000000"/>
                </a:solidFill>
                <a:latin typeface="Segoe UI"/>
              </a:rPr>
              <a:t>waiting</a:t>
            </a:r>
            <a:r>
              <a:rPr lang="en-US" sz="2000" dirty="0">
                <a:solidFill>
                  <a:srgbClr val="000000"/>
                </a:solidFill>
                <a:latin typeface="Segoe UI"/>
              </a:rPr>
              <a:t>.</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i="0" u="none" strike="noStrike" kern="1200" cap="none" spc="0" normalizeH="0" baseline="0" noProof="0" dirty="0">
                <a:ln>
                  <a:noFill/>
                </a:ln>
                <a:solidFill>
                  <a:srgbClr val="000000"/>
                </a:solidFill>
                <a:effectLst/>
                <a:uLnTx/>
                <a:uFillTx/>
                <a:latin typeface="Segoe UI"/>
                <a:ea typeface="+mn-ea"/>
                <a:cs typeface="+mn-cs"/>
              </a:rPr>
              <a:t>SQL performance problems typically involve finding out </a:t>
            </a:r>
            <a:r>
              <a:rPr kumimoji="0" lang="en-US" sz="2000" b="1" i="0" u="none" strike="noStrike" kern="1200" cap="none" spc="0" normalizeH="0" baseline="0" noProof="0" dirty="0">
                <a:ln>
                  <a:noFill/>
                </a:ln>
                <a:solidFill>
                  <a:srgbClr val="000000"/>
                </a:solidFill>
                <a:effectLst/>
                <a:uLnTx/>
                <a:uFillTx/>
                <a:latin typeface="Segoe UI"/>
                <a:ea typeface="+mn-ea"/>
                <a:cs typeface="+mn-cs"/>
              </a:rPr>
              <a:t>what queries are involved.</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If you identify a High CPU problem, find the </a:t>
            </a:r>
            <a:r>
              <a:rPr kumimoji="0" lang="en-US" sz="2000" b="1" i="0" u="none" strike="noStrike" kern="1200" cap="none" spc="0" normalizeH="0" baseline="0" noProof="0" dirty="0">
                <a:ln>
                  <a:noFill/>
                </a:ln>
                <a:solidFill>
                  <a:srgbClr val="000000"/>
                </a:solidFill>
                <a:effectLst/>
                <a:uLnTx/>
                <a:uFillTx/>
                <a:latin typeface="Segoe UI"/>
                <a:ea typeface="+mn-ea"/>
                <a:cs typeface="+mn-cs"/>
              </a:rPr>
              <a:t>top resource consuming</a:t>
            </a:r>
            <a:r>
              <a:rPr kumimoji="0" lang="en-US" sz="2000" b="0" i="0" u="none" strike="noStrike" kern="1200" cap="none" spc="0" normalizeH="0" baseline="0" noProof="0" dirty="0">
                <a:ln>
                  <a:noFill/>
                </a:ln>
                <a:solidFill>
                  <a:srgbClr val="000000"/>
                </a:solidFill>
                <a:effectLst/>
                <a:uLnTx/>
                <a:uFillTx/>
                <a:latin typeface="Segoe UI"/>
                <a:ea typeface="+mn-ea"/>
                <a:cs typeface="+mn-cs"/>
              </a:rPr>
              <a:t> query or queries by CPU.</a:t>
            </a:r>
            <a:endParaRPr kumimoji="0" lang="en-US" sz="2000" b="1"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i="0" u="none" strike="noStrike" kern="1200" cap="none" spc="0" normalizeH="0" baseline="0" noProof="0" dirty="0">
                <a:ln>
                  <a:noFill/>
                </a:ln>
                <a:solidFill>
                  <a:srgbClr val="000000"/>
                </a:solidFill>
                <a:effectLst/>
                <a:uLnTx/>
                <a:uFillTx/>
                <a:latin typeface="Segoe UI"/>
                <a:ea typeface="+mn-ea"/>
                <a:cs typeface="+mn-cs"/>
              </a:rPr>
              <a:t>Check the </a:t>
            </a:r>
            <a:r>
              <a:rPr kumimoji="0" lang="en-US" sz="2000" b="1" i="0" u="none" strike="noStrike" kern="1200" cap="none" spc="0" normalizeH="0" baseline="0" noProof="0" dirty="0">
                <a:ln>
                  <a:noFill/>
                </a:ln>
                <a:solidFill>
                  <a:srgbClr val="000000"/>
                </a:solidFill>
                <a:effectLst/>
                <a:uLnTx/>
                <a:uFillTx/>
                <a:latin typeface="Segoe UI"/>
                <a:ea typeface="+mn-ea"/>
                <a:cs typeface="+mn-cs"/>
              </a:rPr>
              <a:t>query plan </a:t>
            </a:r>
            <a:r>
              <a:rPr kumimoji="0" lang="en-US" sz="2000" i="0" u="none" strike="noStrike" kern="1200" cap="none" spc="0" normalizeH="0" baseline="0" noProof="0" dirty="0">
                <a:ln>
                  <a:noFill/>
                </a:ln>
                <a:solidFill>
                  <a:srgbClr val="000000"/>
                </a:solidFill>
                <a:effectLst/>
                <a:uLnTx/>
                <a:uFillTx/>
                <a:latin typeface="Segoe UI"/>
                <a:ea typeface="+mn-ea"/>
                <a:cs typeface="+mn-cs"/>
              </a:rPr>
              <a:t>to see if an </a:t>
            </a:r>
            <a:r>
              <a:rPr kumimoji="0" lang="en-US" sz="2000" b="1" i="0" u="none" strike="noStrike" kern="1200" cap="none" spc="0" normalizeH="0" baseline="0" noProof="0" dirty="0">
                <a:ln>
                  <a:noFill/>
                </a:ln>
                <a:solidFill>
                  <a:srgbClr val="000000"/>
                </a:solidFill>
                <a:effectLst/>
                <a:uLnTx/>
                <a:uFillTx/>
                <a:latin typeface="Segoe UI"/>
                <a:ea typeface="+mn-ea"/>
                <a:cs typeface="+mn-cs"/>
              </a:rPr>
              <a:t>index is missing</a:t>
            </a:r>
            <a:r>
              <a:rPr kumimoji="0" lang="en-US" sz="2000" i="0" u="none" strike="noStrike" kern="1200" cap="none" spc="0" normalizeH="0" baseline="0" noProof="0" dirty="0">
                <a:ln>
                  <a:noFill/>
                </a:ln>
                <a:solidFill>
                  <a:srgbClr val="000000"/>
                </a:solidFill>
                <a:effectLst/>
                <a:uLnTx/>
                <a:uFillTx/>
                <a:latin typeface="Segoe UI"/>
                <a:ea typeface="+mn-ea"/>
                <a:cs typeface="+mn-cs"/>
              </a:rPr>
              <a:t>.</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i="0" u="none" strike="noStrike" kern="1200" cap="none" spc="0" normalizeH="0" baseline="0" noProof="0" dirty="0">
                <a:ln>
                  <a:noFill/>
                </a:ln>
                <a:solidFill>
                  <a:srgbClr val="000000"/>
                </a:solidFill>
                <a:effectLst/>
                <a:uLnTx/>
                <a:uFillTx/>
                <a:latin typeface="Segoe UI"/>
                <a:ea typeface="+mn-ea"/>
                <a:cs typeface="+mn-cs"/>
              </a:rPr>
              <a:t>Create the </a:t>
            </a:r>
            <a:r>
              <a:rPr kumimoji="0" lang="en-US" sz="2000" b="1" i="0" u="none" strike="noStrike" kern="1200" cap="none" spc="0" normalizeH="0" baseline="0" noProof="0" dirty="0">
                <a:ln>
                  <a:noFill/>
                </a:ln>
                <a:solidFill>
                  <a:srgbClr val="000000"/>
                </a:solidFill>
                <a:effectLst/>
                <a:uLnTx/>
                <a:uFillTx/>
                <a:latin typeface="Segoe UI"/>
                <a:ea typeface="+mn-ea"/>
                <a:cs typeface="+mn-cs"/>
              </a:rPr>
              <a:t>appropriate indexes </a:t>
            </a:r>
            <a:r>
              <a:rPr kumimoji="0" lang="en-US" sz="2000" i="0" u="none" strike="noStrike" kern="1200" cap="none" spc="0" normalizeH="0" baseline="0" noProof="0" dirty="0">
                <a:ln>
                  <a:noFill/>
                </a:ln>
                <a:solidFill>
                  <a:srgbClr val="000000"/>
                </a:solidFill>
                <a:effectLst/>
                <a:uLnTx/>
                <a:uFillTx/>
                <a:latin typeface="Segoe UI"/>
                <a:ea typeface="+mn-ea"/>
                <a:cs typeface="+mn-cs"/>
              </a:rPr>
              <a:t>and confirm problem is resolved.</a:t>
            </a:r>
          </a:p>
        </p:txBody>
      </p:sp>
    </p:spTree>
    <p:extLst>
      <p:ext uri="{BB962C8B-B14F-4D97-AF65-F5344CB8AC3E}">
        <p14:creationId xmlns:p14="http://schemas.microsoft.com/office/powerpoint/2010/main" val="561508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485982" y="518286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359624" y="85123"/>
            <a:ext cx="11018520" cy="553998"/>
          </a:xfrm>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144137" y="1792614"/>
            <a:ext cx="3105658"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Azure SQL for Beginners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aka.ms/azuresql4beginners</a:t>
            </a:r>
          </a:p>
        </p:txBody>
      </p:sp>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495737" y="1683857"/>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7E8D6E67-0642-B05B-B263-354507F88F63}"/>
              </a:ext>
            </a:extLst>
          </p:cNvPr>
          <p:cNvSpPr txBox="1"/>
          <p:nvPr/>
        </p:nvSpPr>
        <p:spPr>
          <a:xfrm>
            <a:off x="1144137" y="2630052"/>
            <a:ext cx="2736839"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Azure SQL Workshop</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aka.ms/azuresqlworkshop</a:t>
            </a:r>
            <a:endParaRPr kumimoji="0" lang="en-US" sz="14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495737" y="255207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495737" y="3420289"/>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144137" y="3498267"/>
            <a:ext cx="3177793"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Azure SQL Fundamentals</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aka.ms/azuresqlfundamentals</a:t>
            </a:r>
            <a:endParaRPr kumimoji="0" lang="en-US" sz="14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144137" y="4366482"/>
            <a:ext cx="2667782"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mj-lt"/>
                <a:cs typeface="Segoe UI" panose="020B0502040204020203" pitchFamily="34" charset="0"/>
              </a:rPr>
              <a:t>Watch Data Exposed</a:t>
            </a:r>
            <a:endPar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aka.ms/dataexposed</a:t>
            </a:r>
            <a:endParaRPr kumimoji="0" lang="en-US" sz="14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495737" y="428850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876" y="4461709"/>
            <a:ext cx="507220" cy="2847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E5DD4BE-44B6-55F9-4C40-CDAB1BA603F6}"/>
              </a:ext>
            </a:extLst>
          </p:cNvPr>
          <p:cNvSpPr txBox="1"/>
          <p:nvPr/>
        </p:nvSpPr>
        <p:spPr>
          <a:xfrm>
            <a:off x="1134382" y="5260847"/>
            <a:ext cx="3953133" cy="707886"/>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See more videos from our team</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aka.ms/azuresqlyt</a:t>
            </a:r>
          </a:p>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495737" y="607213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144137" y="6150114"/>
            <a:ext cx="3260188" cy="707886"/>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Follow us on social media</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aka.ms/azuresqltwitter</a:t>
            </a:r>
          </a:p>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7" name="Graphic 1044">
            <a:extLst>
              <a:ext uri="{FF2B5EF4-FFF2-40B4-BE49-F238E27FC236}">
                <a16:creationId xmlns:a16="http://schemas.microsoft.com/office/drawing/2014/main" id="{BE90B9BB-A15E-3AD7-7536-112B0949A03B}"/>
              </a:ext>
            </a:extLst>
          </p:cNvPr>
          <p:cNvSpPr/>
          <p:nvPr/>
        </p:nvSpPr>
        <p:spPr>
          <a:xfrm>
            <a:off x="662097" y="1865197"/>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0" name="Graphic 19" descr="Classroom with solid fill">
            <a:extLst>
              <a:ext uri="{FF2B5EF4-FFF2-40B4-BE49-F238E27FC236}">
                <a16:creationId xmlns:a16="http://schemas.microsoft.com/office/drawing/2014/main" id="{99073F66-2149-8463-D7E1-04B9051D53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6042" y="2599303"/>
            <a:ext cx="527790" cy="527790"/>
          </a:xfrm>
          <a:prstGeom prst="rect">
            <a:avLst/>
          </a:prstGeom>
        </p:spPr>
      </p:pic>
      <p:grpSp>
        <p:nvGrpSpPr>
          <p:cNvPr id="22" name="Group 11">
            <a:extLst>
              <a:ext uri="{FF2B5EF4-FFF2-40B4-BE49-F238E27FC236}">
                <a16:creationId xmlns:a16="http://schemas.microsoft.com/office/drawing/2014/main" id="{ED2D2A50-6C97-B3D3-24AE-9EBD62F97BC8}"/>
              </a:ext>
            </a:extLst>
          </p:cNvPr>
          <p:cNvGrpSpPr>
            <a:grpSpLocks noChangeAspect="1"/>
          </p:cNvGrpSpPr>
          <p:nvPr/>
        </p:nvGrpSpPr>
        <p:grpSpPr bwMode="auto">
          <a:xfrm>
            <a:off x="651354" y="5325888"/>
            <a:ext cx="350397" cy="350397"/>
            <a:chOff x="1013" y="999"/>
            <a:chExt cx="312" cy="312"/>
          </a:xfrm>
        </p:grpSpPr>
        <p:sp>
          <p:nvSpPr>
            <p:cNvPr id="23" name="AutoShape 10">
              <a:extLst>
                <a:ext uri="{FF2B5EF4-FFF2-40B4-BE49-F238E27FC236}">
                  <a16:creationId xmlns:a16="http://schemas.microsoft.com/office/drawing/2014/main" id="{8192B100-CBC7-5FB5-7AE1-6FB1B234DCD3}"/>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2">
              <a:extLst>
                <a:ext uri="{FF2B5EF4-FFF2-40B4-BE49-F238E27FC236}">
                  <a16:creationId xmlns:a16="http://schemas.microsoft.com/office/drawing/2014/main" id="{C716C4E5-0877-5815-9B93-CE5E5F4ACE14}"/>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3">
              <a:extLst>
                <a:ext uri="{FF2B5EF4-FFF2-40B4-BE49-F238E27FC236}">
                  <a16:creationId xmlns:a16="http://schemas.microsoft.com/office/drawing/2014/main" id="{B6A9C9FB-C46C-C32C-EDA4-2AE3B3173DC7}"/>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7" name="Graphic 26" descr="Connections with solid fill">
            <a:extLst>
              <a:ext uri="{FF2B5EF4-FFF2-40B4-BE49-F238E27FC236}">
                <a16:creationId xmlns:a16="http://schemas.microsoft.com/office/drawing/2014/main" id="{F7FD2A5F-6497-2EED-5E0A-B1986AF540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2265" y="6158663"/>
            <a:ext cx="475345" cy="475345"/>
          </a:xfrm>
          <a:prstGeom prst="rect">
            <a:avLst/>
          </a:prstGeom>
        </p:spPr>
      </p:pic>
      <p:pic>
        <p:nvPicPr>
          <p:cNvPr id="28" name="Picture 27">
            <a:extLst>
              <a:ext uri="{FF2B5EF4-FFF2-40B4-BE49-F238E27FC236}">
                <a16:creationId xmlns:a16="http://schemas.microsoft.com/office/drawing/2014/main" id="{9B1FD5F3-1AB6-7C2B-F616-B57A56BE684B}"/>
              </a:ext>
            </a:extLst>
          </p:cNvPr>
          <p:cNvPicPr>
            <a:picLocks noChangeAspect="1"/>
          </p:cNvPicPr>
          <p:nvPr/>
        </p:nvPicPr>
        <p:blipFill>
          <a:blip r:embed="rId8"/>
          <a:stretch>
            <a:fillRect/>
          </a:stretch>
        </p:blipFill>
        <p:spPr>
          <a:xfrm>
            <a:off x="8824025" y="562479"/>
            <a:ext cx="1672300" cy="2386111"/>
          </a:xfrm>
          <a:prstGeom prst="rect">
            <a:avLst/>
          </a:prstGeom>
        </p:spPr>
      </p:pic>
      <p:sp>
        <p:nvSpPr>
          <p:cNvPr id="29" name="TextBox 28">
            <a:extLst>
              <a:ext uri="{FF2B5EF4-FFF2-40B4-BE49-F238E27FC236}">
                <a16:creationId xmlns:a16="http://schemas.microsoft.com/office/drawing/2014/main" id="{5C3F1887-4E9E-05A6-B9B7-F746C0978AE7}"/>
              </a:ext>
            </a:extLst>
          </p:cNvPr>
          <p:cNvSpPr txBox="1"/>
          <p:nvPr/>
        </p:nvSpPr>
        <p:spPr>
          <a:xfrm>
            <a:off x="8459259" y="3059668"/>
            <a:ext cx="2622523" cy="369332"/>
          </a:xfrm>
          <a:prstGeom prst="rect">
            <a:avLst/>
          </a:prstGeom>
          <a:noFill/>
        </p:spPr>
        <p:txBody>
          <a:bodyPr wrap="square">
            <a:spAutoFit/>
          </a:bodyPr>
          <a:lstStyle/>
          <a:p>
            <a:pPr marL="0" indent="0">
              <a:buNone/>
            </a:pPr>
            <a:r>
              <a:rPr lang="en-US" sz="1800" b="1" dirty="0">
                <a:solidFill>
                  <a:schemeClr val="accent1"/>
                </a:solidFill>
                <a:latin typeface="+mn-lt"/>
                <a:hlinkClick r:id="rId9"/>
              </a:rPr>
              <a:t>aka.ms/azuresqlbook</a:t>
            </a:r>
            <a:endParaRPr lang="en-US" sz="1800" b="1" dirty="0">
              <a:solidFill>
                <a:schemeClr val="accent1"/>
              </a:solidFill>
              <a:latin typeface="+mn-lt"/>
            </a:endParaRPr>
          </a:p>
        </p:txBody>
      </p:sp>
      <p:pic>
        <p:nvPicPr>
          <p:cNvPr id="32" name="Picture 31" descr="A picture containing text&#10;&#10;Description automatically generated">
            <a:extLst>
              <a:ext uri="{FF2B5EF4-FFF2-40B4-BE49-F238E27FC236}">
                <a16:creationId xmlns:a16="http://schemas.microsoft.com/office/drawing/2014/main" id="{070372E8-F5E1-5E1E-FA78-1999BDE4D597}"/>
              </a:ext>
            </a:extLst>
          </p:cNvPr>
          <p:cNvPicPr>
            <a:picLocks noChangeAspect="1"/>
          </p:cNvPicPr>
          <p:nvPr/>
        </p:nvPicPr>
        <p:blipFill>
          <a:blip r:embed="rId10"/>
          <a:stretch>
            <a:fillRect/>
          </a:stretch>
        </p:blipFill>
        <p:spPr>
          <a:xfrm>
            <a:off x="8824025" y="3672147"/>
            <a:ext cx="1672300" cy="2386111"/>
          </a:xfrm>
          <a:prstGeom prst="rect">
            <a:avLst/>
          </a:prstGeom>
        </p:spPr>
      </p:pic>
      <p:sp>
        <p:nvSpPr>
          <p:cNvPr id="33" name="TextBox 32">
            <a:extLst>
              <a:ext uri="{FF2B5EF4-FFF2-40B4-BE49-F238E27FC236}">
                <a16:creationId xmlns:a16="http://schemas.microsoft.com/office/drawing/2014/main" id="{F9DE69BE-0CBF-3888-02A2-41A7295C3EE3}"/>
              </a:ext>
            </a:extLst>
          </p:cNvPr>
          <p:cNvSpPr txBox="1"/>
          <p:nvPr/>
        </p:nvSpPr>
        <p:spPr>
          <a:xfrm>
            <a:off x="7942206" y="6150070"/>
            <a:ext cx="3435938" cy="373930"/>
          </a:xfrm>
          <a:prstGeom prst="rect">
            <a:avLst/>
          </a:prstGeom>
          <a:noFill/>
        </p:spPr>
        <p:txBody>
          <a:bodyPr wrap="square">
            <a:spAutoFit/>
          </a:bodyPr>
          <a:lstStyle/>
          <a:p>
            <a:pPr marL="0" indent="0">
              <a:buNone/>
            </a:pPr>
            <a:r>
              <a:rPr lang="en-US" sz="1800" b="1" dirty="0">
                <a:solidFill>
                  <a:schemeClr val="accent1"/>
                </a:solidFill>
                <a:latin typeface="+mn-lt"/>
                <a:hlinkClick r:id="rId11"/>
              </a:rPr>
              <a:t>aka.ms/azuresqlfordevelopers</a:t>
            </a:r>
            <a:endParaRPr lang="en-US" sz="1800" b="1" dirty="0">
              <a:solidFill>
                <a:schemeClr val="accent1"/>
              </a:solidFill>
              <a:latin typeface="+mn-lt"/>
            </a:endParaRPr>
          </a:p>
        </p:txBody>
      </p:sp>
      <p:sp>
        <p:nvSpPr>
          <p:cNvPr id="2" name="TextBox 1">
            <a:extLst>
              <a:ext uri="{FF2B5EF4-FFF2-40B4-BE49-F238E27FC236}">
                <a16:creationId xmlns:a16="http://schemas.microsoft.com/office/drawing/2014/main" id="{D01CC37A-4B40-F185-05AE-35F678DA4FBF}"/>
              </a:ext>
            </a:extLst>
          </p:cNvPr>
          <p:cNvSpPr txBox="1"/>
          <p:nvPr/>
        </p:nvSpPr>
        <p:spPr>
          <a:xfrm>
            <a:off x="1144137" y="914889"/>
            <a:ext cx="3077446"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SQL Index Design Guide</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aka.ms/</a:t>
            </a:r>
            <a:r>
              <a:rPr lang="en-US" sz="1400" dirty="0">
                <a:solidFill>
                  <a:srgbClr val="0078D4"/>
                </a:solidFill>
                <a:latin typeface="Segoe UI"/>
              </a:rPr>
              <a:t>sqlindexes</a:t>
            </a:r>
            <a:endParaRPr kumimoji="0" lang="en-US" sz="14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1137C309-B6DD-3721-C744-45F7B142AE35}"/>
              </a:ext>
              <a:ext uri="{C183D7F6-B498-43B3-948B-1728B52AA6E4}">
                <adec:decorative xmlns:adec="http://schemas.microsoft.com/office/drawing/2017/decorative" val="1"/>
              </a:ext>
            </a:extLst>
          </p:cNvPr>
          <p:cNvSpPr/>
          <p:nvPr/>
        </p:nvSpPr>
        <p:spPr bwMode="auto">
          <a:xfrm>
            <a:off x="495737" y="80613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6" name="Freeform 182">
            <a:extLst>
              <a:ext uri="{FF2B5EF4-FFF2-40B4-BE49-F238E27FC236}">
                <a16:creationId xmlns:a16="http://schemas.microsoft.com/office/drawing/2014/main" id="{6413952F-8274-7644-6CE7-6D4360D9CD15}"/>
              </a:ext>
            </a:extLst>
          </p:cNvPr>
          <p:cNvSpPr/>
          <p:nvPr/>
        </p:nvSpPr>
        <p:spPr bwMode="auto">
          <a:xfrm>
            <a:off x="705366" y="950710"/>
            <a:ext cx="264429" cy="35900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583D990-C7BC-CD8A-F4D9-E9DAA2B56B31}"/>
              </a:ext>
            </a:extLst>
          </p:cNvPr>
          <p:cNvSpPr/>
          <p:nvPr/>
        </p:nvSpPr>
        <p:spPr bwMode="auto">
          <a:xfrm>
            <a:off x="7267037" y="1463040"/>
            <a:ext cx="3794308" cy="4149969"/>
          </a:xfrm>
          <a:prstGeom prst="rect">
            <a:avLst/>
          </a:prstGeom>
          <a:solidFill>
            <a:schemeClr val="bg1">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40ED967-A3D0-226E-FEE4-648846D0C596}"/>
              </a:ext>
            </a:extLst>
          </p:cNvPr>
          <p:cNvSpPr/>
          <p:nvPr/>
        </p:nvSpPr>
        <p:spPr bwMode="auto">
          <a:xfrm>
            <a:off x="928468" y="1463040"/>
            <a:ext cx="3794308" cy="4149969"/>
          </a:xfrm>
          <a:prstGeom prst="rect">
            <a:avLst/>
          </a:prstGeom>
          <a:solidFill>
            <a:schemeClr val="bg1">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3CF54D1-8B56-6437-7D2F-CFC56BA9C63D}"/>
              </a:ext>
            </a:extLst>
          </p:cNvPr>
          <p:cNvSpPr>
            <a:spLocks noGrp="1"/>
          </p:cNvSpPr>
          <p:nvPr>
            <p:ph type="title"/>
          </p:nvPr>
        </p:nvSpPr>
        <p:spPr>
          <a:xfrm>
            <a:off x="588263" y="457200"/>
            <a:ext cx="11018520" cy="553998"/>
          </a:xfrm>
        </p:spPr>
        <p:txBody>
          <a:bodyPr wrap="square" anchor="t">
            <a:normAutofit/>
          </a:bodyPr>
          <a:lstStyle/>
          <a:p>
            <a:r>
              <a:rPr lang="en-US" dirty="0"/>
              <a:t>Performance is “slow” = Running vs Waiting</a:t>
            </a:r>
          </a:p>
        </p:txBody>
      </p:sp>
      <p:pic>
        <p:nvPicPr>
          <p:cNvPr id="4" name="Graphic 3" descr="Run with solid fill">
            <a:extLst>
              <a:ext uri="{FF2B5EF4-FFF2-40B4-BE49-F238E27FC236}">
                <a16:creationId xmlns:a16="http://schemas.microsoft.com/office/drawing/2014/main" id="{BA99BCBB-C52D-B63D-3F3D-A0A7B5E4A0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550" y="1764597"/>
            <a:ext cx="2541013" cy="2541013"/>
          </a:xfrm>
          <a:prstGeom prst="rect">
            <a:avLst/>
          </a:prstGeom>
        </p:spPr>
      </p:pic>
      <p:pic>
        <p:nvPicPr>
          <p:cNvPr id="6" name="Graphic 5" descr="Stopwatch with solid fill">
            <a:extLst>
              <a:ext uri="{FF2B5EF4-FFF2-40B4-BE49-F238E27FC236}">
                <a16:creationId xmlns:a16="http://schemas.microsoft.com/office/drawing/2014/main" id="{40463866-6E16-756A-2C1A-307C3DA81D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3684" y="1570068"/>
            <a:ext cx="2541013" cy="2541013"/>
          </a:xfrm>
          <a:prstGeom prst="rect">
            <a:avLst/>
          </a:prstGeom>
        </p:spPr>
      </p:pic>
      <p:sp>
        <p:nvSpPr>
          <p:cNvPr id="7" name="TextBox 6">
            <a:extLst>
              <a:ext uri="{FF2B5EF4-FFF2-40B4-BE49-F238E27FC236}">
                <a16:creationId xmlns:a16="http://schemas.microsoft.com/office/drawing/2014/main" id="{B086AF14-40A0-F860-8CFB-EACDB5F71E39}"/>
              </a:ext>
            </a:extLst>
          </p:cNvPr>
          <p:cNvSpPr txBox="1"/>
          <p:nvPr/>
        </p:nvSpPr>
        <p:spPr>
          <a:xfrm>
            <a:off x="1524550" y="4701027"/>
            <a:ext cx="2465419" cy="677108"/>
          </a:xfrm>
          <a:prstGeom prst="rect">
            <a:avLst/>
          </a:prstGeom>
          <a:noFill/>
        </p:spPr>
        <p:txBody>
          <a:bodyPr wrap="none" lIns="0" tIns="0" rIns="0" bIns="0" rtlCol="0">
            <a:spAutoFit/>
          </a:bodyPr>
          <a:lstStyle/>
          <a:p>
            <a:pPr algn="l"/>
            <a:r>
              <a:rPr lang="en-US" sz="4400" dirty="0">
                <a:latin typeface="+mj-lt"/>
              </a:rPr>
              <a:t>High CPU</a:t>
            </a:r>
          </a:p>
        </p:txBody>
      </p:sp>
      <p:sp>
        <p:nvSpPr>
          <p:cNvPr id="8" name="TextBox 7">
            <a:extLst>
              <a:ext uri="{FF2B5EF4-FFF2-40B4-BE49-F238E27FC236}">
                <a16:creationId xmlns:a16="http://schemas.microsoft.com/office/drawing/2014/main" id="{70725BFA-CEA4-AD60-64AD-C5C2280213C7}"/>
              </a:ext>
            </a:extLst>
          </p:cNvPr>
          <p:cNvSpPr txBox="1"/>
          <p:nvPr/>
        </p:nvSpPr>
        <p:spPr>
          <a:xfrm>
            <a:off x="8214410" y="4027233"/>
            <a:ext cx="1899559" cy="1354217"/>
          </a:xfrm>
          <a:prstGeom prst="rect">
            <a:avLst/>
          </a:prstGeom>
          <a:noFill/>
        </p:spPr>
        <p:txBody>
          <a:bodyPr wrap="none" lIns="0" tIns="0" rIns="0" bIns="0" rtlCol="0">
            <a:spAutoFit/>
          </a:bodyPr>
          <a:lstStyle/>
          <a:p>
            <a:pPr algn="l"/>
            <a:r>
              <a:rPr lang="en-US" sz="4400" dirty="0">
                <a:latin typeface="+mj-lt"/>
              </a:rPr>
              <a:t>Low or </a:t>
            </a:r>
          </a:p>
          <a:p>
            <a:pPr algn="l"/>
            <a:r>
              <a:rPr lang="en-US" sz="4400" dirty="0">
                <a:latin typeface="+mj-lt"/>
              </a:rPr>
              <a:t>no CPU</a:t>
            </a:r>
          </a:p>
        </p:txBody>
      </p:sp>
      <p:sp>
        <p:nvSpPr>
          <p:cNvPr id="9" name="TextBox 8">
            <a:extLst>
              <a:ext uri="{FF2B5EF4-FFF2-40B4-BE49-F238E27FC236}">
                <a16:creationId xmlns:a16="http://schemas.microsoft.com/office/drawing/2014/main" id="{558D032D-CA35-246E-92A1-C758AB85465E}"/>
              </a:ext>
            </a:extLst>
          </p:cNvPr>
          <p:cNvSpPr txBox="1"/>
          <p:nvPr/>
        </p:nvSpPr>
        <p:spPr>
          <a:xfrm>
            <a:off x="1280451" y="6088177"/>
            <a:ext cx="9631098" cy="369332"/>
          </a:xfrm>
          <a:prstGeom prst="rect">
            <a:avLst/>
          </a:prstGeom>
          <a:noFill/>
        </p:spPr>
        <p:txBody>
          <a:bodyPr wrap="none" lIns="0" tIns="0" rIns="0" bIns="0" rtlCol="0">
            <a:spAutoFit/>
          </a:bodyPr>
          <a:lstStyle/>
          <a:p>
            <a:pPr algn="l"/>
            <a:r>
              <a:rPr lang="en-US" sz="2400" dirty="0">
                <a:solidFill>
                  <a:schemeClr val="accent1"/>
                </a:solidFill>
                <a:latin typeface="+mj-lt"/>
              </a:rPr>
              <a:t>What queries are the top resource consuming queries or are waiting?</a:t>
            </a:r>
          </a:p>
        </p:txBody>
      </p:sp>
    </p:spTree>
    <p:extLst>
      <p:ext uri="{BB962C8B-B14F-4D97-AF65-F5344CB8AC3E}">
        <p14:creationId xmlns:p14="http://schemas.microsoft.com/office/powerpoint/2010/main" val="2632096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500" fill="hold"/>
                                        <p:tgtEl>
                                          <p:spTgt spid="10"/>
                                        </p:tgtEl>
                                        <p:attrNameLst>
                                          <p:attrName>style.color</p:attrName>
                                        </p:attrNameLst>
                                      </p:cBhvr>
                                      <p:to>
                                        <a:srgbClr val="737373"/>
                                      </p:to>
                                    </p:animClr>
                                    <p:animClr clrSpc="rgb" dir="cw">
                                      <p:cBhvr>
                                        <p:cTn id="7" dur="500" fill="hold"/>
                                        <p:tgtEl>
                                          <p:spTgt spid="10"/>
                                        </p:tgtEl>
                                        <p:attrNameLst>
                                          <p:attrName>fillcolor</p:attrName>
                                        </p:attrNameLst>
                                      </p:cBhvr>
                                      <p:to>
                                        <a:srgbClr val="737373"/>
                                      </p:to>
                                    </p:animClr>
                                    <p:set>
                                      <p:cBhvr>
                                        <p:cTn id="8" dur="500" fill="hold"/>
                                        <p:tgtEl>
                                          <p:spTgt spid="10"/>
                                        </p:tgtEl>
                                        <p:attrNameLst>
                                          <p:attrName>fill.type</p:attrName>
                                        </p:attrNameLst>
                                      </p:cBhvr>
                                      <p:to>
                                        <p:strVal val="solid"/>
                                      </p:to>
                                    </p:set>
                                    <p:set>
                                      <p:cBhvr>
                                        <p:cTn id="9" dur="500" fill="hold"/>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FF32D-5589-5FAD-17D0-101F352E9570}"/>
              </a:ext>
            </a:extLst>
          </p:cNvPr>
          <p:cNvSpPr>
            <a:spLocks noGrp="1"/>
          </p:cNvSpPr>
          <p:nvPr>
            <p:ph type="title"/>
          </p:nvPr>
        </p:nvSpPr>
        <p:spPr>
          <a:xfrm>
            <a:off x="588263" y="457200"/>
            <a:ext cx="11018520" cy="553998"/>
          </a:xfrm>
        </p:spPr>
        <p:txBody>
          <a:bodyPr wrap="square" anchor="t">
            <a:normAutofit/>
          </a:bodyPr>
          <a:lstStyle/>
          <a:p>
            <a:r>
              <a:rPr lang="en-US" dirty="0"/>
              <a:t>Running vs Waiting Scenarios</a:t>
            </a:r>
          </a:p>
        </p:txBody>
      </p:sp>
      <p:sp>
        <p:nvSpPr>
          <p:cNvPr id="3" name="Text Placeholder 2">
            <a:extLst>
              <a:ext uri="{FF2B5EF4-FFF2-40B4-BE49-F238E27FC236}">
                <a16:creationId xmlns:a16="http://schemas.microsoft.com/office/drawing/2014/main" id="{1DEBF7DD-CDC9-3102-CCD4-D1F5CDD0D332}"/>
              </a:ext>
            </a:extLst>
          </p:cNvPr>
          <p:cNvSpPr>
            <a:spLocks noGrp="1"/>
          </p:cNvSpPr>
          <p:nvPr>
            <p:ph type="body" sz="quarter" idx="16"/>
          </p:nvPr>
        </p:nvSpPr>
        <p:spPr>
          <a:xfrm>
            <a:off x="584200" y="1254992"/>
            <a:ext cx="5219700" cy="430887"/>
          </a:xfrm>
        </p:spPr>
        <p:txBody>
          <a:bodyPr wrap="square" anchor="t">
            <a:normAutofit/>
          </a:bodyPr>
          <a:lstStyle/>
          <a:p>
            <a:pPr algn="ctr">
              <a:spcAft>
                <a:spcPts val="600"/>
              </a:spcAft>
            </a:pPr>
            <a:r>
              <a:rPr lang="en-US" dirty="0">
                <a:solidFill>
                  <a:schemeClr val="accent1"/>
                </a:solidFill>
              </a:rPr>
              <a:t>High CPU</a:t>
            </a:r>
          </a:p>
        </p:txBody>
      </p:sp>
      <p:sp>
        <p:nvSpPr>
          <p:cNvPr id="5" name="Text Placeholder 4">
            <a:extLst>
              <a:ext uri="{FF2B5EF4-FFF2-40B4-BE49-F238E27FC236}">
                <a16:creationId xmlns:a16="http://schemas.microsoft.com/office/drawing/2014/main" id="{0DEC8D3E-9D2B-A016-E187-B11A3E342B1C}"/>
              </a:ext>
            </a:extLst>
          </p:cNvPr>
          <p:cNvSpPr>
            <a:spLocks noGrp="1"/>
          </p:cNvSpPr>
          <p:nvPr>
            <p:ph type="body" sz="quarter" idx="17"/>
          </p:nvPr>
        </p:nvSpPr>
        <p:spPr>
          <a:xfrm>
            <a:off x="6388102" y="1268478"/>
            <a:ext cx="5219700" cy="430887"/>
          </a:xfrm>
        </p:spPr>
        <p:txBody>
          <a:bodyPr wrap="square" anchor="t">
            <a:normAutofit/>
          </a:bodyPr>
          <a:lstStyle/>
          <a:p>
            <a:pPr algn="ctr">
              <a:spcAft>
                <a:spcPts val="600"/>
              </a:spcAft>
            </a:pPr>
            <a:r>
              <a:rPr lang="en-US" dirty="0">
                <a:solidFill>
                  <a:schemeClr val="accent1"/>
                </a:solidFill>
              </a:rPr>
              <a:t>Waiting</a:t>
            </a:r>
          </a:p>
        </p:txBody>
      </p:sp>
      <p:grpSp>
        <p:nvGrpSpPr>
          <p:cNvPr id="137" name="Group 136">
            <a:extLst>
              <a:ext uri="{FF2B5EF4-FFF2-40B4-BE49-F238E27FC236}">
                <a16:creationId xmlns:a16="http://schemas.microsoft.com/office/drawing/2014/main" id="{80EC4655-767A-AAEA-42B9-DE53F075E0B0}"/>
              </a:ext>
            </a:extLst>
          </p:cNvPr>
          <p:cNvGrpSpPr/>
          <p:nvPr/>
        </p:nvGrpSpPr>
        <p:grpSpPr>
          <a:xfrm>
            <a:off x="695667" y="3708820"/>
            <a:ext cx="5108233" cy="1210628"/>
            <a:chOff x="695667" y="3708820"/>
            <a:chExt cx="5108233" cy="1210628"/>
          </a:xfrm>
        </p:grpSpPr>
        <p:sp>
          <p:nvSpPr>
            <p:cNvPr id="25" name="Rectangle: Rounded Corners 24">
              <a:extLst>
                <a:ext uri="{FF2B5EF4-FFF2-40B4-BE49-F238E27FC236}">
                  <a16:creationId xmlns:a16="http://schemas.microsoft.com/office/drawing/2014/main" id="{DA64FC72-6C54-7433-66BE-5F327019D2CD}"/>
                </a:ext>
              </a:extLst>
            </p:cNvPr>
            <p:cNvSpPr/>
            <p:nvPr/>
          </p:nvSpPr>
          <p:spPr bwMode="auto">
            <a:xfrm>
              <a:off x="695667" y="3708820"/>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A2CD5111-4F63-CBBF-1DBE-68F87F59A68B}"/>
                </a:ext>
              </a:extLst>
            </p:cNvPr>
            <p:cNvSpPr txBox="1"/>
            <p:nvPr/>
          </p:nvSpPr>
          <p:spPr>
            <a:xfrm>
              <a:off x="2283172" y="4129468"/>
              <a:ext cx="2823915" cy="369332"/>
            </a:xfrm>
            <a:prstGeom prst="rect">
              <a:avLst/>
            </a:prstGeom>
            <a:noFill/>
          </p:spPr>
          <p:txBody>
            <a:bodyPr wrap="none" lIns="0" tIns="0" rIns="0" bIns="0" rtlCol="0">
              <a:spAutoFit/>
            </a:bodyPr>
            <a:lstStyle/>
            <a:p>
              <a:pPr algn="l"/>
              <a:r>
                <a:rPr lang="en-US" sz="2400" dirty="0">
                  <a:latin typeface="+mj-lt"/>
                </a:rPr>
                <a:t>Anti-pattern queries</a:t>
              </a:r>
            </a:p>
          </p:txBody>
        </p:sp>
        <p:grpSp>
          <p:nvGrpSpPr>
            <p:cNvPr id="48" name="Group 47">
              <a:extLst>
                <a:ext uri="{FF2B5EF4-FFF2-40B4-BE49-F238E27FC236}">
                  <a16:creationId xmlns:a16="http://schemas.microsoft.com/office/drawing/2014/main" id="{6639A72C-6853-E372-37C6-761C2C55F701}"/>
                </a:ext>
              </a:extLst>
            </p:cNvPr>
            <p:cNvGrpSpPr>
              <a:grpSpLocks noChangeAspect="1"/>
            </p:cNvGrpSpPr>
            <p:nvPr/>
          </p:nvGrpSpPr>
          <p:grpSpPr>
            <a:xfrm>
              <a:off x="1019823" y="3973694"/>
              <a:ext cx="762626" cy="571970"/>
              <a:chOff x="11134725" y="2487613"/>
              <a:chExt cx="495300" cy="371475"/>
            </a:xfrm>
          </p:grpSpPr>
          <p:sp>
            <p:nvSpPr>
              <p:cNvPr id="49" name="Rectangle 225">
                <a:extLst>
                  <a:ext uri="{FF2B5EF4-FFF2-40B4-BE49-F238E27FC236}">
                    <a16:creationId xmlns:a16="http://schemas.microsoft.com/office/drawing/2014/main" id="{D6A3CFC4-9580-2016-C3EA-D1B08117F962}"/>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Rectangle 226">
                <a:extLst>
                  <a:ext uri="{FF2B5EF4-FFF2-40B4-BE49-F238E27FC236}">
                    <a16:creationId xmlns:a16="http://schemas.microsoft.com/office/drawing/2014/main" id="{A5DE6EC2-64B3-233B-BC60-F2A7E5F2EA24}"/>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Oval 227">
                <a:extLst>
                  <a:ext uri="{FF2B5EF4-FFF2-40B4-BE49-F238E27FC236}">
                    <a16:creationId xmlns:a16="http://schemas.microsoft.com/office/drawing/2014/main" id="{3E32C51B-F6F3-E170-A489-7177B9B4D39E}"/>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Oval 228">
                <a:extLst>
                  <a:ext uri="{FF2B5EF4-FFF2-40B4-BE49-F238E27FC236}">
                    <a16:creationId xmlns:a16="http://schemas.microsoft.com/office/drawing/2014/main" id="{5F18C01C-72FD-A96E-E863-0CCA8D0E9F4F}"/>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Oval 229">
                <a:extLst>
                  <a:ext uri="{FF2B5EF4-FFF2-40B4-BE49-F238E27FC236}">
                    <a16:creationId xmlns:a16="http://schemas.microsoft.com/office/drawing/2014/main" id="{56CCDDB5-F116-B1E5-5B27-F29ACAAE55EA}"/>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4" name="Rectangle 230">
                <a:extLst>
                  <a:ext uri="{FF2B5EF4-FFF2-40B4-BE49-F238E27FC236}">
                    <a16:creationId xmlns:a16="http://schemas.microsoft.com/office/drawing/2014/main" id="{35EF8A4F-D8B1-C595-A947-66EE2508C9F1}"/>
                  </a:ext>
                </a:extLst>
              </p:cNvPr>
              <p:cNvSpPr>
                <a:spLocks noChangeArrowheads="1"/>
              </p:cNvSpPr>
              <p:nvPr/>
            </p:nvSpPr>
            <p:spPr bwMode="auto">
              <a:xfrm>
                <a:off x="11228388" y="2595563"/>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5" name="Rectangle 231">
                <a:extLst>
                  <a:ext uri="{FF2B5EF4-FFF2-40B4-BE49-F238E27FC236}">
                    <a16:creationId xmlns:a16="http://schemas.microsoft.com/office/drawing/2014/main" id="{8495ADC0-CEF4-406A-05C3-8808205D9196}"/>
                  </a:ext>
                </a:extLst>
              </p:cNvPr>
              <p:cNvSpPr>
                <a:spLocks noChangeArrowheads="1"/>
              </p:cNvSpPr>
              <p:nvPr/>
            </p:nvSpPr>
            <p:spPr bwMode="auto">
              <a:xfrm>
                <a:off x="11344275" y="2595563"/>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6" name="Rectangle 232">
                <a:extLst>
                  <a:ext uri="{FF2B5EF4-FFF2-40B4-BE49-F238E27FC236}">
                    <a16:creationId xmlns:a16="http://schemas.microsoft.com/office/drawing/2014/main" id="{FA31C35E-57FF-FCBA-6918-4ABC9271C288}"/>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7" name="Rectangle 233">
                <a:extLst>
                  <a:ext uri="{FF2B5EF4-FFF2-40B4-BE49-F238E27FC236}">
                    <a16:creationId xmlns:a16="http://schemas.microsoft.com/office/drawing/2014/main" id="{001CF0DC-4E6C-F745-41E4-3E897E730AEA}"/>
                  </a:ext>
                </a:extLst>
              </p:cNvPr>
              <p:cNvSpPr>
                <a:spLocks noChangeArrowheads="1"/>
              </p:cNvSpPr>
              <p:nvPr/>
            </p:nvSpPr>
            <p:spPr bwMode="auto">
              <a:xfrm>
                <a:off x="11228388" y="2719388"/>
                <a:ext cx="76200"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8" name="Rectangle 234">
                <a:extLst>
                  <a:ext uri="{FF2B5EF4-FFF2-40B4-BE49-F238E27FC236}">
                    <a16:creationId xmlns:a16="http://schemas.microsoft.com/office/drawing/2014/main" id="{924B973C-4E26-EFA2-D25C-F8C3AF1451A2}"/>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9" name="Rectangle 235">
                <a:extLst>
                  <a:ext uri="{FF2B5EF4-FFF2-40B4-BE49-F238E27FC236}">
                    <a16:creationId xmlns:a16="http://schemas.microsoft.com/office/drawing/2014/main" id="{61088CAF-AD94-CF78-1AFC-6D109893AD77}"/>
                  </a:ext>
                </a:extLst>
              </p:cNvPr>
              <p:cNvSpPr>
                <a:spLocks noChangeArrowheads="1"/>
              </p:cNvSpPr>
              <p:nvPr/>
            </p:nvSpPr>
            <p:spPr bwMode="auto">
              <a:xfrm>
                <a:off x="11460163" y="2719388"/>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sp>
        <p:nvSpPr>
          <p:cNvPr id="60" name="Rectangle: Rounded Corners 59">
            <a:extLst>
              <a:ext uri="{FF2B5EF4-FFF2-40B4-BE49-F238E27FC236}">
                <a16:creationId xmlns:a16="http://schemas.microsoft.com/office/drawing/2014/main" id="{9778271A-C561-FB49-9D1E-EA78EC03E478}"/>
              </a:ext>
            </a:extLst>
          </p:cNvPr>
          <p:cNvSpPr/>
          <p:nvPr/>
        </p:nvSpPr>
        <p:spPr bwMode="auto">
          <a:xfrm>
            <a:off x="695667" y="5314438"/>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1" name="TextBox 60">
            <a:extLst>
              <a:ext uri="{FF2B5EF4-FFF2-40B4-BE49-F238E27FC236}">
                <a16:creationId xmlns:a16="http://schemas.microsoft.com/office/drawing/2014/main" id="{635BFF9D-D9EC-F9D7-33F0-00BCE52F640D}"/>
              </a:ext>
            </a:extLst>
          </p:cNvPr>
          <p:cNvSpPr txBox="1"/>
          <p:nvPr/>
        </p:nvSpPr>
        <p:spPr>
          <a:xfrm>
            <a:off x="2283172" y="5735086"/>
            <a:ext cx="2395592" cy="369332"/>
          </a:xfrm>
          <a:prstGeom prst="rect">
            <a:avLst/>
          </a:prstGeom>
          <a:noFill/>
        </p:spPr>
        <p:txBody>
          <a:bodyPr wrap="none" lIns="0" tIns="0" rIns="0" bIns="0" rtlCol="0">
            <a:spAutoFit/>
          </a:bodyPr>
          <a:lstStyle/>
          <a:p>
            <a:pPr algn="l"/>
            <a:r>
              <a:rPr lang="en-US" sz="2400" dirty="0">
                <a:latin typeface="+mj-lt"/>
              </a:rPr>
              <a:t>Lack of resources</a:t>
            </a:r>
          </a:p>
        </p:txBody>
      </p:sp>
      <p:grpSp>
        <p:nvGrpSpPr>
          <p:cNvPr id="74" name="Group 135">
            <a:extLst>
              <a:ext uri="{FF2B5EF4-FFF2-40B4-BE49-F238E27FC236}">
                <a16:creationId xmlns:a16="http://schemas.microsoft.com/office/drawing/2014/main" id="{861D8E6F-696F-2126-2DAA-113AD6857D8C}"/>
              </a:ext>
            </a:extLst>
          </p:cNvPr>
          <p:cNvGrpSpPr>
            <a:grpSpLocks noChangeAspect="1"/>
          </p:cNvGrpSpPr>
          <p:nvPr/>
        </p:nvGrpSpPr>
        <p:grpSpPr bwMode="auto">
          <a:xfrm>
            <a:off x="1094082" y="5672473"/>
            <a:ext cx="595759" cy="494557"/>
            <a:chOff x="2204" y="1026"/>
            <a:chExt cx="312" cy="259"/>
          </a:xfrm>
        </p:grpSpPr>
        <p:sp>
          <p:nvSpPr>
            <p:cNvPr id="75" name="Freeform 136">
              <a:extLst>
                <a:ext uri="{FF2B5EF4-FFF2-40B4-BE49-F238E27FC236}">
                  <a16:creationId xmlns:a16="http://schemas.microsoft.com/office/drawing/2014/main" id="{05670202-42B6-A1DE-2A0E-A77EFC547649}"/>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6" name="Freeform 137">
              <a:extLst>
                <a:ext uri="{FF2B5EF4-FFF2-40B4-BE49-F238E27FC236}">
                  <a16:creationId xmlns:a16="http://schemas.microsoft.com/office/drawing/2014/main" id="{23A3AD87-A74C-46BA-281C-A5AF88E4C01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138">
              <a:extLst>
                <a:ext uri="{FF2B5EF4-FFF2-40B4-BE49-F238E27FC236}">
                  <a16:creationId xmlns:a16="http://schemas.microsoft.com/office/drawing/2014/main" id="{62D17920-88A7-BCAE-CB00-CC6F3AFD44C5}"/>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8" name="Freeform 139">
              <a:extLst>
                <a:ext uri="{FF2B5EF4-FFF2-40B4-BE49-F238E27FC236}">
                  <a16:creationId xmlns:a16="http://schemas.microsoft.com/office/drawing/2014/main" id="{1A9EC1A9-BC7C-4011-33E5-22A28B78F9E8}"/>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9" name="Freeform 140">
              <a:extLst>
                <a:ext uri="{FF2B5EF4-FFF2-40B4-BE49-F238E27FC236}">
                  <a16:creationId xmlns:a16="http://schemas.microsoft.com/office/drawing/2014/main" id="{7A013B9B-F67C-0A97-A01B-B64DF8124F03}"/>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0" name="Freeform 141">
              <a:extLst>
                <a:ext uri="{FF2B5EF4-FFF2-40B4-BE49-F238E27FC236}">
                  <a16:creationId xmlns:a16="http://schemas.microsoft.com/office/drawing/2014/main" id="{1E737A65-A100-30DA-43CC-E3F0CEC70B17}"/>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1" name="Oval 142">
              <a:extLst>
                <a:ext uri="{FF2B5EF4-FFF2-40B4-BE49-F238E27FC236}">
                  <a16:creationId xmlns:a16="http://schemas.microsoft.com/office/drawing/2014/main" id="{A79229FF-FC5D-3D42-B05D-F87AD619DB5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2" name="Freeform 143">
              <a:extLst>
                <a:ext uri="{FF2B5EF4-FFF2-40B4-BE49-F238E27FC236}">
                  <a16:creationId xmlns:a16="http://schemas.microsoft.com/office/drawing/2014/main" id="{3EB5D89F-C890-8738-201A-8F9E08BEE2F3}"/>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3" name="Rectangle: Rounded Corners 12">
            <a:extLst>
              <a:ext uri="{FF2B5EF4-FFF2-40B4-BE49-F238E27FC236}">
                <a16:creationId xmlns:a16="http://schemas.microsoft.com/office/drawing/2014/main" id="{92C90DC1-1EFB-439B-6833-E8677BA8BCF6}"/>
              </a:ext>
            </a:extLst>
          </p:cNvPr>
          <p:cNvSpPr/>
          <p:nvPr/>
        </p:nvSpPr>
        <p:spPr bwMode="auto">
          <a:xfrm>
            <a:off x="689317" y="2081213"/>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832DE6C5-3958-2EAC-AD21-1D438A7ABFD7}"/>
              </a:ext>
            </a:extLst>
          </p:cNvPr>
          <p:cNvSpPr txBox="1"/>
          <p:nvPr/>
        </p:nvSpPr>
        <p:spPr>
          <a:xfrm>
            <a:off x="2276822" y="2501861"/>
            <a:ext cx="1933222" cy="369332"/>
          </a:xfrm>
          <a:prstGeom prst="rect">
            <a:avLst/>
          </a:prstGeom>
          <a:noFill/>
        </p:spPr>
        <p:txBody>
          <a:bodyPr wrap="none" lIns="0" tIns="0" rIns="0" bIns="0" rtlCol="0">
            <a:spAutoFit/>
          </a:bodyPr>
          <a:lstStyle/>
          <a:p>
            <a:pPr algn="l"/>
            <a:r>
              <a:rPr lang="en-US" sz="2400" dirty="0">
                <a:latin typeface="+mj-lt"/>
              </a:rPr>
              <a:t>Missing Index</a:t>
            </a:r>
          </a:p>
        </p:txBody>
      </p:sp>
      <p:sp>
        <p:nvSpPr>
          <p:cNvPr id="86" name="Freeform 182">
            <a:extLst>
              <a:ext uri="{FF2B5EF4-FFF2-40B4-BE49-F238E27FC236}">
                <a16:creationId xmlns:a16="http://schemas.microsoft.com/office/drawing/2014/main" id="{433EBC04-6948-2892-4E24-EC565D3B14C3}"/>
              </a:ext>
            </a:extLst>
          </p:cNvPr>
          <p:cNvSpPr/>
          <p:nvPr/>
        </p:nvSpPr>
        <p:spPr bwMode="auto">
          <a:xfrm>
            <a:off x="1127053" y="2304332"/>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Question Mark with solid fill">
            <a:extLst>
              <a:ext uri="{FF2B5EF4-FFF2-40B4-BE49-F238E27FC236}">
                <a16:creationId xmlns:a16="http://schemas.microsoft.com/office/drawing/2014/main" id="{BEB46BA9-F603-14EE-BE13-33B8F4774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6974" y="2501861"/>
            <a:ext cx="426769" cy="426769"/>
          </a:xfrm>
          <a:prstGeom prst="rect">
            <a:avLst/>
          </a:prstGeom>
        </p:spPr>
      </p:pic>
      <p:grpSp>
        <p:nvGrpSpPr>
          <p:cNvPr id="139" name="Group 138">
            <a:extLst>
              <a:ext uri="{FF2B5EF4-FFF2-40B4-BE49-F238E27FC236}">
                <a16:creationId xmlns:a16="http://schemas.microsoft.com/office/drawing/2014/main" id="{94F61E87-1F59-CE57-3345-D812C8F01D0B}"/>
              </a:ext>
            </a:extLst>
          </p:cNvPr>
          <p:cNvGrpSpPr/>
          <p:nvPr/>
        </p:nvGrpSpPr>
        <p:grpSpPr>
          <a:xfrm>
            <a:off x="6492084" y="2092511"/>
            <a:ext cx="5108233" cy="1210628"/>
            <a:chOff x="6492084" y="2092511"/>
            <a:chExt cx="5108233" cy="1210628"/>
          </a:xfrm>
        </p:grpSpPr>
        <p:sp>
          <p:nvSpPr>
            <p:cNvPr id="99" name="Rectangle: Rounded Corners 98">
              <a:extLst>
                <a:ext uri="{FF2B5EF4-FFF2-40B4-BE49-F238E27FC236}">
                  <a16:creationId xmlns:a16="http://schemas.microsoft.com/office/drawing/2014/main" id="{2E7E3465-CA6F-A5F7-56E3-4D33FDC9C8F2}"/>
                </a:ext>
              </a:extLst>
            </p:cNvPr>
            <p:cNvSpPr/>
            <p:nvPr/>
          </p:nvSpPr>
          <p:spPr bwMode="auto">
            <a:xfrm>
              <a:off x="6492084" y="2092511"/>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0" name="TextBox 99">
              <a:extLst>
                <a:ext uri="{FF2B5EF4-FFF2-40B4-BE49-F238E27FC236}">
                  <a16:creationId xmlns:a16="http://schemas.microsoft.com/office/drawing/2014/main" id="{E247F84B-8939-7194-E2D4-D78ACE060DE3}"/>
                </a:ext>
              </a:extLst>
            </p:cNvPr>
            <p:cNvSpPr txBox="1"/>
            <p:nvPr/>
          </p:nvSpPr>
          <p:spPr>
            <a:xfrm>
              <a:off x="8085939" y="2513159"/>
              <a:ext cx="1202252" cy="369332"/>
            </a:xfrm>
            <a:prstGeom prst="rect">
              <a:avLst/>
            </a:prstGeom>
            <a:noFill/>
          </p:spPr>
          <p:txBody>
            <a:bodyPr wrap="none" lIns="0" tIns="0" rIns="0" bIns="0" rtlCol="0">
              <a:spAutoFit/>
            </a:bodyPr>
            <a:lstStyle/>
            <a:p>
              <a:pPr algn="l"/>
              <a:r>
                <a:rPr lang="en-US" sz="2400" dirty="0">
                  <a:latin typeface="+mj-lt"/>
                </a:rPr>
                <a:t>Blocking</a:t>
              </a:r>
            </a:p>
          </p:txBody>
        </p:sp>
        <p:pic>
          <p:nvPicPr>
            <p:cNvPr id="129" name="Graphic 128" descr="No sign with solid fill">
              <a:extLst>
                <a:ext uri="{FF2B5EF4-FFF2-40B4-BE49-F238E27FC236}">
                  <a16:creationId xmlns:a16="http://schemas.microsoft.com/office/drawing/2014/main" id="{9CE3F95A-1B7E-C5DB-CFFB-BDDEE0CB6F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6623" y="2213978"/>
              <a:ext cx="914400" cy="914400"/>
            </a:xfrm>
            <a:prstGeom prst="rect">
              <a:avLst/>
            </a:prstGeom>
          </p:spPr>
        </p:pic>
      </p:grpSp>
      <p:grpSp>
        <p:nvGrpSpPr>
          <p:cNvPr id="140" name="Group 139">
            <a:extLst>
              <a:ext uri="{FF2B5EF4-FFF2-40B4-BE49-F238E27FC236}">
                <a16:creationId xmlns:a16="http://schemas.microsoft.com/office/drawing/2014/main" id="{0C71DC89-A0F7-4EC0-B5FE-357735A2F332}"/>
              </a:ext>
            </a:extLst>
          </p:cNvPr>
          <p:cNvGrpSpPr/>
          <p:nvPr/>
        </p:nvGrpSpPr>
        <p:grpSpPr>
          <a:xfrm>
            <a:off x="6498434" y="3720118"/>
            <a:ext cx="5108233" cy="1210628"/>
            <a:chOff x="6498434" y="3720118"/>
            <a:chExt cx="5108233" cy="1210628"/>
          </a:xfrm>
        </p:grpSpPr>
        <p:sp>
          <p:nvSpPr>
            <p:cNvPr id="101" name="Rectangle: Rounded Corners 100">
              <a:extLst>
                <a:ext uri="{FF2B5EF4-FFF2-40B4-BE49-F238E27FC236}">
                  <a16:creationId xmlns:a16="http://schemas.microsoft.com/office/drawing/2014/main" id="{C637956E-7589-DD00-E045-B62E7097CE7C}"/>
                </a:ext>
              </a:extLst>
            </p:cNvPr>
            <p:cNvSpPr/>
            <p:nvPr/>
          </p:nvSpPr>
          <p:spPr bwMode="auto">
            <a:xfrm>
              <a:off x="6498434" y="3720118"/>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2" name="TextBox 101">
              <a:extLst>
                <a:ext uri="{FF2B5EF4-FFF2-40B4-BE49-F238E27FC236}">
                  <a16:creationId xmlns:a16="http://schemas.microsoft.com/office/drawing/2014/main" id="{A8CC691C-823C-A0CA-C31C-BA323F56AD2A}"/>
                </a:ext>
              </a:extLst>
            </p:cNvPr>
            <p:cNvSpPr txBox="1"/>
            <p:nvPr/>
          </p:nvSpPr>
          <p:spPr>
            <a:xfrm>
              <a:off x="8085939" y="4140766"/>
              <a:ext cx="1434688" cy="369332"/>
            </a:xfrm>
            <a:prstGeom prst="rect">
              <a:avLst/>
            </a:prstGeom>
            <a:noFill/>
          </p:spPr>
          <p:txBody>
            <a:bodyPr wrap="none" lIns="0" tIns="0" rIns="0" bIns="0" rtlCol="0">
              <a:spAutoFit/>
            </a:bodyPr>
            <a:lstStyle/>
            <a:p>
              <a:pPr algn="l"/>
              <a:r>
                <a:rPr lang="en-US" sz="2400" dirty="0">
                  <a:latin typeface="+mj-lt"/>
                </a:rPr>
                <a:t>Deadlocks</a:t>
              </a:r>
            </a:p>
          </p:txBody>
        </p:sp>
        <p:pic>
          <p:nvPicPr>
            <p:cNvPr id="131" name="Graphic 130" descr="Lock with solid fill">
              <a:extLst>
                <a:ext uri="{FF2B5EF4-FFF2-40B4-BE49-F238E27FC236}">
                  <a16:creationId xmlns:a16="http://schemas.microsoft.com/office/drawing/2014/main" id="{87F7E6A5-82F3-A25E-4F33-C815A631EE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56623" y="3830494"/>
              <a:ext cx="914400" cy="914400"/>
            </a:xfrm>
            <a:prstGeom prst="rect">
              <a:avLst/>
            </a:prstGeom>
          </p:spPr>
        </p:pic>
      </p:grpSp>
      <p:grpSp>
        <p:nvGrpSpPr>
          <p:cNvPr id="141" name="Group 140">
            <a:extLst>
              <a:ext uri="{FF2B5EF4-FFF2-40B4-BE49-F238E27FC236}">
                <a16:creationId xmlns:a16="http://schemas.microsoft.com/office/drawing/2014/main" id="{A6106D19-2593-A815-8429-77EF0F1B19C5}"/>
              </a:ext>
            </a:extLst>
          </p:cNvPr>
          <p:cNvGrpSpPr/>
          <p:nvPr/>
        </p:nvGrpSpPr>
        <p:grpSpPr>
          <a:xfrm>
            <a:off x="6498434" y="5325736"/>
            <a:ext cx="5108233" cy="1210628"/>
            <a:chOff x="6498434" y="5325736"/>
            <a:chExt cx="5108233" cy="1210628"/>
          </a:xfrm>
        </p:grpSpPr>
        <p:sp>
          <p:nvSpPr>
            <p:cNvPr id="115" name="Rectangle: Rounded Corners 114">
              <a:extLst>
                <a:ext uri="{FF2B5EF4-FFF2-40B4-BE49-F238E27FC236}">
                  <a16:creationId xmlns:a16="http://schemas.microsoft.com/office/drawing/2014/main" id="{E48C8061-B156-869B-0941-E57335D758C9}"/>
                </a:ext>
              </a:extLst>
            </p:cNvPr>
            <p:cNvSpPr/>
            <p:nvPr/>
          </p:nvSpPr>
          <p:spPr bwMode="auto">
            <a:xfrm>
              <a:off x="6498434" y="5325736"/>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1CFF8A90-4CC3-3ADB-B951-B5CCFB8D2B2F}"/>
                </a:ext>
              </a:extLst>
            </p:cNvPr>
            <p:cNvSpPr txBox="1"/>
            <p:nvPr/>
          </p:nvSpPr>
          <p:spPr>
            <a:xfrm>
              <a:off x="8085939" y="5746384"/>
              <a:ext cx="2184381" cy="369332"/>
            </a:xfrm>
            <a:prstGeom prst="rect">
              <a:avLst/>
            </a:prstGeom>
            <a:noFill/>
          </p:spPr>
          <p:txBody>
            <a:bodyPr wrap="none" lIns="0" tIns="0" rIns="0" bIns="0" rtlCol="0">
              <a:spAutoFit/>
            </a:bodyPr>
            <a:lstStyle/>
            <a:p>
              <a:pPr algn="l"/>
              <a:r>
                <a:rPr lang="en-US" sz="2400" dirty="0">
                  <a:latin typeface="+mj-lt"/>
                </a:rPr>
                <a:t>Memory Grants</a:t>
              </a:r>
            </a:p>
          </p:txBody>
        </p:sp>
        <p:grpSp>
          <p:nvGrpSpPr>
            <p:cNvPr id="132" name="Group 162">
              <a:extLst>
                <a:ext uri="{FF2B5EF4-FFF2-40B4-BE49-F238E27FC236}">
                  <a16:creationId xmlns:a16="http://schemas.microsoft.com/office/drawing/2014/main" id="{F4241A34-6122-1689-A57F-6AE9DAF55FC8}"/>
                </a:ext>
              </a:extLst>
            </p:cNvPr>
            <p:cNvGrpSpPr>
              <a:grpSpLocks noChangeAspect="1"/>
            </p:cNvGrpSpPr>
            <p:nvPr/>
          </p:nvGrpSpPr>
          <p:grpSpPr bwMode="auto">
            <a:xfrm>
              <a:off x="6865033" y="5574833"/>
              <a:ext cx="680291" cy="680289"/>
              <a:chOff x="5194" y="2529"/>
              <a:chExt cx="359" cy="359"/>
            </a:xfrm>
          </p:grpSpPr>
          <p:sp>
            <p:nvSpPr>
              <p:cNvPr id="133" name="AutoShape 161">
                <a:extLst>
                  <a:ext uri="{FF2B5EF4-FFF2-40B4-BE49-F238E27FC236}">
                    <a16:creationId xmlns:a16="http://schemas.microsoft.com/office/drawing/2014/main" id="{AB16C5AE-D232-08DE-0BD5-3D52EC49AC2F}"/>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163">
                <a:extLst>
                  <a:ext uri="{FF2B5EF4-FFF2-40B4-BE49-F238E27FC236}">
                    <a16:creationId xmlns:a16="http://schemas.microsoft.com/office/drawing/2014/main" id="{5625E942-17E8-E2BE-B99B-05509F26599E}"/>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164">
                <a:extLst>
                  <a:ext uri="{FF2B5EF4-FFF2-40B4-BE49-F238E27FC236}">
                    <a16:creationId xmlns:a16="http://schemas.microsoft.com/office/drawing/2014/main" id="{B315C94E-2BB9-6A49-AEBC-51C3442B9C8F}"/>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4161248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500" fill="hold"/>
                                        <p:tgtEl>
                                          <p:spTgt spid="13"/>
                                        </p:tgtEl>
                                        <p:attrNameLst>
                                          <p:attrName>style.color</p:attrName>
                                        </p:attrNameLst>
                                      </p:cBhvr>
                                      <p:to>
                                        <a:srgbClr val="00B050"/>
                                      </p:to>
                                    </p:animClr>
                                    <p:animClr clrSpc="rgb" dir="cw">
                                      <p:cBhvr>
                                        <p:cTn id="7" dur="500" fill="hold"/>
                                        <p:tgtEl>
                                          <p:spTgt spid="13"/>
                                        </p:tgtEl>
                                        <p:attrNameLst>
                                          <p:attrName>fillcolor</p:attrName>
                                        </p:attrNameLst>
                                      </p:cBhvr>
                                      <p:to>
                                        <a:srgbClr val="00B050"/>
                                      </p:to>
                                    </p:animClr>
                                    <p:set>
                                      <p:cBhvr>
                                        <p:cTn id="8" dur="500" fill="hold"/>
                                        <p:tgtEl>
                                          <p:spTgt spid="13"/>
                                        </p:tgtEl>
                                        <p:attrNameLst>
                                          <p:attrName>fill.type</p:attrName>
                                        </p:attrNameLst>
                                      </p:cBhvr>
                                      <p:to>
                                        <p:strVal val="solid"/>
                                      </p:to>
                                    </p:set>
                                    <p:set>
                                      <p:cBhvr>
                                        <p:cTn id="9" dur="50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E2BAA-2C0F-A172-4CC6-F3F42C69749F}"/>
              </a:ext>
            </a:extLst>
          </p:cNvPr>
          <p:cNvSpPr>
            <a:spLocks noGrp="1"/>
          </p:cNvSpPr>
          <p:nvPr>
            <p:ph type="title"/>
          </p:nvPr>
        </p:nvSpPr>
        <p:spPr/>
        <p:txBody>
          <a:bodyPr/>
          <a:lstStyle/>
          <a:p>
            <a:r>
              <a:rPr lang="en-US" dirty="0"/>
              <a:t>The troubleshooting process</a:t>
            </a:r>
          </a:p>
        </p:txBody>
      </p:sp>
      <p:graphicFrame>
        <p:nvGraphicFramePr>
          <p:cNvPr id="4" name="Diagram 3">
            <a:extLst>
              <a:ext uri="{FF2B5EF4-FFF2-40B4-BE49-F238E27FC236}">
                <a16:creationId xmlns:a16="http://schemas.microsoft.com/office/drawing/2014/main" id="{74D2EEFA-F5AC-C1D6-678C-B1060D057690}"/>
              </a:ext>
            </a:extLst>
          </p:cNvPr>
          <p:cNvGraphicFramePr/>
          <p:nvPr>
            <p:extLst>
              <p:ext uri="{D42A27DB-BD31-4B8C-83A1-F6EECF244321}">
                <p14:modId xmlns:p14="http://schemas.microsoft.com/office/powerpoint/2010/main" val="2374510758"/>
              </p:ext>
            </p:extLst>
          </p:nvPr>
        </p:nvGraphicFramePr>
        <p:xfrm>
          <a:off x="588263" y="1506536"/>
          <a:ext cx="11219423" cy="43402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C3649FFD-4160-76A9-0F75-1F681AF44767}"/>
              </a:ext>
            </a:extLst>
          </p:cNvPr>
          <p:cNvSpPr txBox="1"/>
          <p:nvPr/>
        </p:nvSpPr>
        <p:spPr>
          <a:xfrm>
            <a:off x="2506715" y="5846801"/>
            <a:ext cx="6245749" cy="307777"/>
          </a:xfrm>
          <a:prstGeom prst="rect">
            <a:avLst/>
          </a:prstGeom>
          <a:noFill/>
        </p:spPr>
        <p:txBody>
          <a:bodyPr wrap="none" lIns="0" tIns="0" rIns="0" bIns="0" rtlCol="0">
            <a:spAutoFit/>
          </a:bodyPr>
          <a:lstStyle/>
          <a:p>
            <a:r>
              <a:rPr lang="en-US" sz="2000" b="1" dirty="0"/>
              <a:t>Try it yourself at </a:t>
            </a:r>
            <a:r>
              <a:rPr lang="en-US" sz="2000" b="1" dirty="0">
                <a:latin typeface="Segoe UI"/>
              </a:rPr>
              <a:t>https://aka.ms/azuresqlworkshop</a:t>
            </a:r>
            <a:r>
              <a:rPr lang="en-US" sz="2000" b="1" dirty="0"/>
              <a:t>  </a:t>
            </a:r>
          </a:p>
        </p:txBody>
      </p:sp>
    </p:spTree>
    <p:extLst>
      <p:ext uri="{BB962C8B-B14F-4D97-AF65-F5344CB8AC3E}">
        <p14:creationId xmlns:p14="http://schemas.microsoft.com/office/powerpoint/2010/main" val="759692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4CD8C44B-D0C7-4FF8-BB6C-AF76039FC10B}"/>
                                            </p:graphicEl>
                                          </p:spTgt>
                                        </p:tgtEl>
                                        <p:attrNameLst>
                                          <p:attrName>style.visibility</p:attrName>
                                        </p:attrNameLst>
                                      </p:cBhvr>
                                      <p:to>
                                        <p:strVal val="visible"/>
                                      </p:to>
                                    </p:set>
                                    <p:animEffect transition="in" filter="fade">
                                      <p:cBhvr>
                                        <p:cTn id="7" dur="500"/>
                                        <p:tgtEl>
                                          <p:spTgt spid="4">
                                            <p:graphicEl>
                                              <a:dgm id="{4CD8C44B-D0C7-4FF8-BB6C-AF76039FC10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A01DB926-7360-4562-AC67-232D26FBB156}"/>
                                            </p:graphicEl>
                                          </p:spTgt>
                                        </p:tgtEl>
                                        <p:attrNameLst>
                                          <p:attrName>style.visibility</p:attrName>
                                        </p:attrNameLst>
                                      </p:cBhvr>
                                      <p:to>
                                        <p:strVal val="visible"/>
                                      </p:to>
                                    </p:set>
                                    <p:animEffect transition="in" filter="fade">
                                      <p:cBhvr>
                                        <p:cTn id="12" dur="500"/>
                                        <p:tgtEl>
                                          <p:spTgt spid="4">
                                            <p:graphicEl>
                                              <a:dgm id="{A01DB926-7360-4562-AC67-232D26FBB156}"/>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94AD7F91-D435-4BEE-9EBF-467108BFE2B6}"/>
                                            </p:graphicEl>
                                          </p:spTgt>
                                        </p:tgtEl>
                                        <p:attrNameLst>
                                          <p:attrName>style.visibility</p:attrName>
                                        </p:attrNameLst>
                                      </p:cBhvr>
                                      <p:to>
                                        <p:strVal val="visible"/>
                                      </p:to>
                                    </p:set>
                                    <p:animEffect transition="in" filter="fade">
                                      <p:cBhvr>
                                        <p:cTn id="15" dur="500"/>
                                        <p:tgtEl>
                                          <p:spTgt spid="4">
                                            <p:graphicEl>
                                              <a:dgm id="{94AD7F91-D435-4BEE-9EBF-467108BFE2B6}"/>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50A6693E-038C-4AA9-AC1F-88E3E953FE29}"/>
                                            </p:graphicEl>
                                          </p:spTgt>
                                        </p:tgtEl>
                                        <p:attrNameLst>
                                          <p:attrName>style.visibility</p:attrName>
                                        </p:attrNameLst>
                                      </p:cBhvr>
                                      <p:to>
                                        <p:strVal val="visible"/>
                                      </p:to>
                                    </p:set>
                                    <p:animEffect transition="in" filter="fade">
                                      <p:cBhvr>
                                        <p:cTn id="20" dur="500"/>
                                        <p:tgtEl>
                                          <p:spTgt spid="4">
                                            <p:graphicEl>
                                              <a:dgm id="{50A6693E-038C-4AA9-AC1F-88E3E953FE29}"/>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C4703D9E-DBFC-4203-B5CC-1DAB67BF0E91}"/>
                                            </p:graphicEl>
                                          </p:spTgt>
                                        </p:tgtEl>
                                        <p:attrNameLst>
                                          <p:attrName>style.visibility</p:attrName>
                                        </p:attrNameLst>
                                      </p:cBhvr>
                                      <p:to>
                                        <p:strVal val="visible"/>
                                      </p:to>
                                    </p:set>
                                    <p:animEffect transition="in" filter="fade">
                                      <p:cBhvr>
                                        <p:cTn id="23" dur="500"/>
                                        <p:tgtEl>
                                          <p:spTgt spid="4">
                                            <p:graphicEl>
                                              <a:dgm id="{C4703D9E-DBFC-4203-B5CC-1DAB67BF0E91}"/>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A16FE64F-330E-420E-8A64-1EAF7BB2D3F3}"/>
                                            </p:graphicEl>
                                          </p:spTgt>
                                        </p:tgtEl>
                                        <p:attrNameLst>
                                          <p:attrName>style.visibility</p:attrName>
                                        </p:attrNameLst>
                                      </p:cBhvr>
                                      <p:to>
                                        <p:strVal val="visible"/>
                                      </p:to>
                                    </p:set>
                                    <p:animEffect transition="in" filter="fade">
                                      <p:cBhvr>
                                        <p:cTn id="28" dur="500"/>
                                        <p:tgtEl>
                                          <p:spTgt spid="4">
                                            <p:graphicEl>
                                              <a:dgm id="{A16FE64F-330E-420E-8A64-1EAF7BB2D3F3}"/>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1041B01A-DA7E-4CB0-8B23-7F28F8AFB797}"/>
                                            </p:graphicEl>
                                          </p:spTgt>
                                        </p:tgtEl>
                                        <p:attrNameLst>
                                          <p:attrName>style.visibility</p:attrName>
                                        </p:attrNameLst>
                                      </p:cBhvr>
                                      <p:to>
                                        <p:strVal val="visible"/>
                                      </p:to>
                                    </p:set>
                                    <p:animEffect transition="in" filter="fade">
                                      <p:cBhvr>
                                        <p:cTn id="31" dur="500"/>
                                        <p:tgtEl>
                                          <p:spTgt spid="4">
                                            <p:graphicEl>
                                              <a:dgm id="{1041B01A-DA7E-4CB0-8B23-7F28F8AFB797}"/>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0844A742-BBD3-4327-8455-2F4A493D3108}"/>
                                            </p:graphicEl>
                                          </p:spTgt>
                                        </p:tgtEl>
                                        <p:attrNameLst>
                                          <p:attrName>style.visibility</p:attrName>
                                        </p:attrNameLst>
                                      </p:cBhvr>
                                      <p:to>
                                        <p:strVal val="visible"/>
                                      </p:to>
                                    </p:set>
                                    <p:animEffect transition="in" filter="fade">
                                      <p:cBhvr>
                                        <p:cTn id="36" dur="500"/>
                                        <p:tgtEl>
                                          <p:spTgt spid="4">
                                            <p:graphicEl>
                                              <a:dgm id="{0844A742-BBD3-4327-8455-2F4A493D3108}"/>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4BA899C1-BAA0-4D7A-A8A0-554FE5C50ACF}"/>
                                            </p:graphicEl>
                                          </p:spTgt>
                                        </p:tgtEl>
                                        <p:attrNameLst>
                                          <p:attrName>style.visibility</p:attrName>
                                        </p:attrNameLst>
                                      </p:cBhvr>
                                      <p:to>
                                        <p:strVal val="visible"/>
                                      </p:to>
                                    </p:set>
                                    <p:animEffect transition="in" filter="fade">
                                      <p:cBhvr>
                                        <p:cTn id="39" dur="500"/>
                                        <p:tgtEl>
                                          <p:spTgt spid="4">
                                            <p:graphicEl>
                                              <a:dgm id="{4BA899C1-BAA0-4D7A-A8A0-554FE5C50ACF}"/>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graphicEl>
                                              <a:dgm id="{996DFB50-1535-4035-81F9-6F19572E7231}"/>
                                            </p:graphicEl>
                                          </p:spTgt>
                                        </p:tgtEl>
                                        <p:attrNameLst>
                                          <p:attrName>style.visibility</p:attrName>
                                        </p:attrNameLst>
                                      </p:cBhvr>
                                      <p:to>
                                        <p:strVal val="visible"/>
                                      </p:to>
                                    </p:set>
                                    <p:animEffect transition="in" filter="fade">
                                      <p:cBhvr>
                                        <p:cTn id="44" dur="500"/>
                                        <p:tgtEl>
                                          <p:spTgt spid="4">
                                            <p:graphicEl>
                                              <a:dgm id="{996DFB50-1535-4035-81F9-6F19572E7231}"/>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graphicEl>
                                              <a:dgm id="{28F4B5BA-B11E-4011-9CD2-F84354101A14}"/>
                                            </p:graphicEl>
                                          </p:spTgt>
                                        </p:tgtEl>
                                        <p:attrNameLst>
                                          <p:attrName>style.visibility</p:attrName>
                                        </p:attrNameLst>
                                      </p:cBhvr>
                                      <p:to>
                                        <p:strVal val="visible"/>
                                      </p:to>
                                    </p:set>
                                    <p:animEffect transition="in" filter="fade">
                                      <p:cBhvr>
                                        <p:cTn id="47" dur="500"/>
                                        <p:tgtEl>
                                          <p:spTgt spid="4">
                                            <p:graphicEl>
                                              <a:dgm id="{28F4B5BA-B11E-4011-9CD2-F84354101A1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ighcpu_missing_index_scene0">
            <a:hlinkClick r:id="" action="ppaction://media"/>
            <a:extLst>
              <a:ext uri="{FF2B5EF4-FFF2-40B4-BE49-F238E27FC236}">
                <a16:creationId xmlns:a16="http://schemas.microsoft.com/office/drawing/2014/main" id="{E6C6B203-6764-3043-F50C-9EA210A7EEE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713204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8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ighcpu_missing_index_scene1">
            <a:hlinkClick r:id="" action="ppaction://media"/>
            <a:extLst>
              <a:ext uri="{FF2B5EF4-FFF2-40B4-BE49-F238E27FC236}">
                <a16:creationId xmlns:a16="http://schemas.microsoft.com/office/drawing/2014/main" id="{E067C279-E9AA-F2E4-E0AB-E75ABCEED01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758023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5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ighcpu_missing_index_scene2">
            <a:hlinkClick r:id="" action="ppaction://media"/>
            <a:extLst>
              <a:ext uri="{FF2B5EF4-FFF2-40B4-BE49-F238E27FC236}">
                <a16:creationId xmlns:a16="http://schemas.microsoft.com/office/drawing/2014/main" id="{F85241BC-3065-2FE6-85DB-F268F44861F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384676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4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ighcpu_missing_index_scene3">
            <a:hlinkClick r:id="" action="ppaction://media"/>
            <a:extLst>
              <a:ext uri="{FF2B5EF4-FFF2-40B4-BE49-F238E27FC236}">
                <a16:creationId xmlns:a16="http://schemas.microsoft.com/office/drawing/2014/main" id="{EE04CBDA-9757-B92B-331E-805482D7165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986576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ighcpu_missing_index_scene4">
            <a:hlinkClick r:id="" action="ppaction://media"/>
            <a:extLst>
              <a:ext uri="{FF2B5EF4-FFF2-40B4-BE49-F238E27FC236}">
                <a16:creationId xmlns:a16="http://schemas.microsoft.com/office/drawing/2014/main" id="{EA8CA303-3AC9-1B07-30D1-BA02DFC9587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515824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27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4.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874</TotalTime>
  <Words>562</Words>
  <Application>Microsoft Office PowerPoint</Application>
  <PresentationFormat>Widescreen</PresentationFormat>
  <Paragraphs>88</Paragraphs>
  <Slides>12</Slides>
  <Notes>11</Notes>
  <HiddenSlides>0</HiddenSlides>
  <MMClips>6</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12</vt:i4>
      </vt:variant>
    </vt:vector>
  </HeadingPairs>
  <TitlesOfParts>
    <vt:vector size="23" baseType="lpstr">
      <vt:lpstr>Arial</vt:lpstr>
      <vt:lpstr>Calibri</vt:lpstr>
      <vt:lpstr>Segoe UI</vt:lpstr>
      <vt:lpstr>Segoe UI Light</vt:lpstr>
      <vt:lpstr>Segoe UI Semibold</vt:lpstr>
      <vt:lpstr>Segoe UI Semilight</vt:lpstr>
      <vt:lpstr>Wingdings</vt:lpstr>
      <vt:lpstr>3_White Template</vt:lpstr>
      <vt:lpstr>Microsoft Ignite 16/9 White Template</vt:lpstr>
      <vt:lpstr>2_WHITE TEMPLATE</vt:lpstr>
      <vt:lpstr>1_WHITE TEMPLATE</vt:lpstr>
      <vt:lpstr>Azure SQL for Beginners Performance Troubleshooting High CPU due to a missing index  </vt:lpstr>
      <vt:lpstr>Performance is “slow” = Running vs Waiting</vt:lpstr>
      <vt:lpstr>Running vs Waiting Scenarios</vt:lpstr>
      <vt:lpstr>The troubleshooting process</vt:lpstr>
      <vt:lpstr>PowerPoint Presentation</vt:lpstr>
      <vt:lpstr>PowerPoint Presentation</vt:lpstr>
      <vt:lpstr>PowerPoint Presentation</vt:lpstr>
      <vt:lpstr>PowerPoint Presentation</vt:lpstr>
      <vt:lpstr>PowerPoint Presentation</vt:lpstr>
      <vt:lpstr>PowerPoint Presentation</vt:lpstr>
      <vt:lpstr>Summary</vt:lpstr>
      <vt:lpstr>Learn more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2023-02-03T17:18:38Z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